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62" r:id="rId5"/>
    <p:sldMasterId id="2147483648" r:id="rId6"/>
    <p:sldMasterId id="2147483664" r:id="rId7"/>
  </p:sldMasterIdLst>
  <p:notesMasterIdLst>
    <p:notesMasterId r:id="rId12"/>
  </p:notesMasterIdLst>
  <p:sldIdLst>
    <p:sldId id="258" r:id="rId8"/>
    <p:sldId id="310" r:id="rId9"/>
    <p:sldId id="303" r:id="rId10"/>
    <p:sldId id="260"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8" autoAdjust="0"/>
    <p:restoredTop sz="96327"/>
  </p:normalViewPr>
  <p:slideViewPr>
    <p:cSldViewPr snapToGrid="0" snapToObjects="1">
      <p:cViewPr varScale="1">
        <p:scale>
          <a:sx n="64" d="100"/>
          <a:sy n="64" d="100"/>
        </p:scale>
        <p:origin x="524" y="5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05" d="100"/>
          <a:sy n="105" d="100"/>
        </p:scale>
        <p:origin x="3444"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E0701-1279-674F-85B0-BBD88D152F28}" type="datetimeFigureOut">
              <a:rPr lang="fr-FR" smtClean="0"/>
              <a:t>01/07/2022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A9573-4D05-FE4C-BC54-30B66E5E6499}" type="slidenum">
              <a:rPr lang="fr-FR" smtClean="0"/>
              <a:t>‹#›</a:t>
            </a:fld>
            <a:endParaRPr lang="fr-FR"/>
          </a:p>
        </p:txBody>
      </p:sp>
    </p:spTree>
    <p:extLst>
      <p:ext uri="{BB962C8B-B14F-4D97-AF65-F5344CB8AC3E}">
        <p14:creationId xmlns:p14="http://schemas.microsoft.com/office/powerpoint/2010/main" val="72105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8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2632A-1DC2-2347-8D18-3E65D46206BC}"/>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edit </a:t>
            </a:r>
            <a:br>
              <a:rPr lang="en-GB" noProof="0"/>
            </a:br>
            <a:r>
              <a:rPr lang="en-GB" noProof="0"/>
              <a:t>Master title style</a:t>
            </a:r>
          </a:p>
        </p:txBody>
      </p:sp>
      <p:sp>
        <p:nvSpPr>
          <p:cNvPr id="3" name="Espace réservé du contenu 2">
            <a:extLst>
              <a:ext uri="{FF2B5EF4-FFF2-40B4-BE49-F238E27FC236}">
                <a16:creationId xmlns:a16="http://schemas.microsoft.com/office/drawing/2014/main" id="{889475F3-C7DD-414A-9588-00BA28571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u texte 3">
            <a:extLst>
              <a:ext uri="{FF2B5EF4-FFF2-40B4-BE49-F238E27FC236}">
                <a16:creationId xmlns:a16="http://schemas.microsoft.com/office/drawing/2014/main" id="{37E5F81E-3605-8546-A4FB-C3D7AE651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5" name="Espace réservé de la date 4">
            <a:extLst>
              <a:ext uri="{FF2B5EF4-FFF2-40B4-BE49-F238E27FC236}">
                <a16:creationId xmlns:a16="http://schemas.microsoft.com/office/drawing/2014/main" id="{472628AC-DC70-9C4D-81B5-33D17B8EFB30}"/>
              </a:ext>
            </a:extLst>
          </p:cNvPr>
          <p:cNvSpPr>
            <a:spLocks noGrp="1"/>
          </p:cNvSpPr>
          <p:nvPr>
            <p:ph type="dt" sz="half" idx="10"/>
          </p:nvPr>
        </p:nvSpPr>
        <p:spPr/>
        <p:txBody>
          <a:bodyPr/>
          <a:lstStyle/>
          <a:p>
            <a:fld id="{D1D09178-20D5-B142-A2B2-372A97FD57B1}" type="datetime1">
              <a:rPr lang="en-GB" noProof="0" smtClean="0"/>
              <a:t>01/07/2022</a:t>
            </a:fld>
            <a:endParaRPr lang="en-GB" noProof="0"/>
          </a:p>
        </p:txBody>
      </p:sp>
      <p:sp>
        <p:nvSpPr>
          <p:cNvPr id="6" name="Espace réservé du pied de page 5">
            <a:extLst>
              <a:ext uri="{FF2B5EF4-FFF2-40B4-BE49-F238E27FC236}">
                <a16:creationId xmlns:a16="http://schemas.microsoft.com/office/drawing/2014/main" id="{A234510E-7C19-A942-989C-E50942330516}"/>
              </a:ext>
            </a:extLst>
          </p:cNvPr>
          <p:cNvSpPr>
            <a:spLocks noGrp="1"/>
          </p:cNvSpPr>
          <p:nvPr>
            <p:ph type="ftr" sz="quarter" idx="11"/>
          </p:nvPr>
        </p:nvSpPr>
        <p:spPr/>
        <p:txBody>
          <a:bodyPr/>
          <a:lstStyle/>
          <a:p>
            <a:r>
              <a:rPr lang="en-GB" noProof="0"/>
              <a:t>SESAR JU PRESENTATION</a:t>
            </a:r>
          </a:p>
        </p:txBody>
      </p:sp>
      <p:sp>
        <p:nvSpPr>
          <p:cNvPr id="7" name="Espace réservé du numéro de diapositive 6">
            <a:extLst>
              <a:ext uri="{FF2B5EF4-FFF2-40B4-BE49-F238E27FC236}">
                <a16:creationId xmlns:a16="http://schemas.microsoft.com/office/drawing/2014/main" id="{43640E9F-6F94-F94D-B127-285AC905990A}"/>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65536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0A50C-2928-2647-BF65-2DB0B5795B17}"/>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edit </a:t>
            </a:r>
            <a:br>
              <a:rPr lang="en-GB" noProof="0"/>
            </a:br>
            <a:r>
              <a:rPr lang="en-GB" noProof="0"/>
              <a:t>Master title style</a:t>
            </a:r>
          </a:p>
        </p:txBody>
      </p:sp>
      <p:sp>
        <p:nvSpPr>
          <p:cNvPr id="3" name="Espace réservé pour une image  2">
            <a:extLst>
              <a:ext uri="{FF2B5EF4-FFF2-40B4-BE49-F238E27FC236}">
                <a16:creationId xmlns:a16="http://schemas.microsoft.com/office/drawing/2014/main" id="{2924B748-F39B-A842-8F1C-4CF04753A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a:extLst>
              <a:ext uri="{FF2B5EF4-FFF2-40B4-BE49-F238E27FC236}">
                <a16:creationId xmlns:a16="http://schemas.microsoft.com/office/drawing/2014/main" id="{8E2B85B3-1151-1A4A-9F2D-B97BAC762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5" name="Espace réservé de la date 4">
            <a:extLst>
              <a:ext uri="{FF2B5EF4-FFF2-40B4-BE49-F238E27FC236}">
                <a16:creationId xmlns:a16="http://schemas.microsoft.com/office/drawing/2014/main" id="{B2354530-31EB-8E40-8DDA-7ECAF82CDB72}"/>
              </a:ext>
            </a:extLst>
          </p:cNvPr>
          <p:cNvSpPr>
            <a:spLocks noGrp="1"/>
          </p:cNvSpPr>
          <p:nvPr>
            <p:ph type="dt" sz="half" idx="10"/>
          </p:nvPr>
        </p:nvSpPr>
        <p:spPr/>
        <p:txBody>
          <a:bodyPr/>
          <a:lstStyle/>
          <a:p>
            <a:fld id="{FE3C6A8B-393A-464C-8956-EEBCBD1A965D}" type="datetime1">
              <a:rPr lang="en-GB" noProof="0" smtClean="0"/>
              <a:t>01/07/2022</a:t>
            </a:fld>
            <a:endParaRPr lang="en-GB" noProof="0"/>
          </a:p>
        </p:txBody>
      </p:sp>
      <p:sp>
        <p:nvSpPr>
          <p:cNvPr id="6" name="Espace réservé du pied de page 5">
            <a:extLst>
              <a:ext uri="{FF2B5EF4-FFF2-40B4-BE49-F238E27FC236}">
                <a16:creationId xmlns:a16="http://schemas.microsoft.com/office/drawing/2014/main" id="{7F5A6EB3-3CB3-9F46-A289-8CC21650CBC6}"/>
              </a:ext>
            </a:extLst>
          </p:cNvPr>
          <p:cNvSpPr>
            <a:spLocks noGrp="1"/>
          </p:cNvSpPr>
          <p:nvPr>
            <p:ph type="ftr" sz="quarter" idx="11"/>
          </p:nvPr>
        </p:nvSpPr>
        <p:spPr/>
        <p:txBody>
          <a:bodyPr/>
          <a:lstStyle/>
          <a:p>
            <a:r>
              <a:rPr lang="en-GB" noProof="0"/>
              <a:t>SESAR JU PRESENTATION</a:t>
            </a:r>
          </a:p>
        </p:txBody>
      </p:sp>
      <p:sp>
        <p:nvSpPr>
          <p:cNvPr id="7" name="Espace réservé du numéro de diapositive 6">
            <a:extLst>
              <a:ext uri="{FF2B5EF4-FFF2-40B4-BE49-F238E27FC236}">
                <a16:creationId xmlns:a16="http://schemas.microsoft.com/office/drawing/2014/main" id="{4CA49F2C-06E8-5642-AD05-C0B4D7CB0A04}"/>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6679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6CA11-5A2C-CB4A-A728-E0FE87C7C471}"/>
              </a:ext>
            </a:extLst>
          </p:cNvPr>
          <p:cNvSpPr>
            <a:spLocks noGrp="1"/>
          </p:cNvSpPr>
          <p:nvPr>
            <p:ph type="title"/>
          </p:nvPr>
        </p:nvSpPr>
        <p:spPr/>
        <p:txBody>
          <a:bodyPr/>
          <a:lstStyle/>
          <a:p>
            <a:r>
              <a:rPr lang="en-GB" noProof="0"/>
              <a:t>Click to edit Master title style</a:t>
            </a:r>
          </a:p>
        </p:txBody>
      </p:sp>
      <p:sp>
        <p:nvSpPr>
          <p:cNvPr id="3" name="Espace réservé du texte vertical 2">
            <a:extLst>
              <a:ext uri="{FF2B5EF4-FFF2-40B4-BE49-F238E27FC236}">
                <a16:creationId xmlns:a16="http://schemas.microsoft.com/office/drawing/2014/main" id="{7C56D5C6-3181-F14C-B4FC-AED965AB7FFA}"/>
              </a:ext>
            </a:extLst>
          </p:cNvPr>
          <p:cNvSpPr>
            <a:spLocks noGrp="1"/>
          </p:cNvSpPr>
          <p:nvPr>
            <p:ph type="body" orient="vert" idx="1"/>
          </p:nvPr>
        </p:nvSpPr>
        <p:spPr/>
        <p:txBody>
          <a:bodyPr vert="eaVert"/>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e la date 3">
            <a:extLst>
              <a:ext uri="{FF2B5EF4-FFF2-40B4-BE49-F238E27FC236}">
                <a16:creationId xmlns:a16="http://schemas.microsoft.com/office/drawing/2014/main" id="{B71D0367-83AA-324E-8C42-959F20B008CC}"/>
              </a:ext>
            </a:extLst>
          </p:cNvPr>
          <p:cNvSpPr>
            <a:spLocks noGrp="1"/>
          </p:cNvSpPr>
          <p:nvPr>
            <p:ph type="dt" sz="half" idx="10"/>
          </p:nvPr>
        </p:nvSpPr>
        <p:spPr/>
        <p:txBody>
          <a:bodyPr/>
          <a:lstStyle/>
          <a:p>
            <a:fld id="{9B1A2403-BA91-334B-8CEF-E9B10E3A2DAE}" type="datetime1">
              <a:rPr lang="en-GB" noProof="0" smtClean="0"/>
              <a:t>01/07/2022</a:t>
            </a:fld>
            <a:endParaRPr lang="en-GB" noProof="0"/>
          </a:p>
        </p:txBody>
      </p:sp>
      <p:sp>
        <p:nvSpPr>
          <p:cNvPr id="5" name="Espace réservé du pied de page 4">
            <a:extLst>
              <a:ext uri="{FF2B5EF4-FFF2-40B4-BE49-F238E27FC236}">
                <a16:creationId xmlns:a16="http://schemas.microsoft.com/office/drawing/2014/main" id="{4DFAAA39-927C-414B-A5E0-E2E67B1C946C}"/>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F4532FF8-6274-CC42-806C-330C2324E0CD}"/>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357507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612438-D6B1-414A-AE13-3472952113AE}"/>
              </a:ext>
            </a:extLst>
          </p:cNvPr>
          <p:cNvSpPr>
            <a:spLocks noGrp="1"/>
          </p:cNvSpPr>
          <p:nvPr>
            <p:ph type="title" orient="vert"/>
          </p:nvPr>
        </p:nvSpPr>
        <p:spPr>
          <a:xfrm>
            <a:off x="8724900" y="365125"/>
            <a:ext cx="2628900" cy="5811838"/>
          </a:xfrm>
        </p:spPr>
        <p:txBody>
          <a:bodyPr vert="eaVert"/>
          <a:lstStyle/>
          <a:p>
            <a:r>
              <a:rPr lang="en-GB" noProof="0"/>
              <a:t>Click to edit Master title style</a:t>
            </a:r>
          </a:p>
        </p:txBody>
      </p:sp>
      <p:sp>
        <p:nvSpPr>
          <p:cNvPr id="3" name="Espace réservé du texte vertical 2">
            <a:extLst>
              <a:ext uri="{FF2B5EF4-FFF2-40B4-BE49-F238E27FC236}">
                <a16:creationId xmlns:a16="http://schemas.microsoft.com/office/drawing/2014/main" id="{646EDA89-7E8F-B64F-82F6-EA07DB328B82}"/>
              </a:ext>
            </a:extLst>
          </p:cNvPr>
          <p:cNvSpPr>
            <a:spLocks noGrp="1"/>
          </p:cNvSpPr>
          <p:nvPr>
            <p:ph type="body" orient="vert" idx="1"/>
          </p:nvPr>
        </p:nvSpPr>
        <p:spPr>
          <a:xfrm>
            <a:off x="838200" y="365125"/>
            <a:ext cx="7734300" cy="5811838"/>
          </a:xfrm>
        </p:spPr>
        <p:txBody>
          <a:bodyPr vert="eaVert"/>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e la date 3">
            <a:extLst>
              <a:ext uri="{FF2B5EF4-FFF2-40B4-BE49-F238E27FC236}">
                <a16:creationId xmlns:a16="http://schemas.microsoft.com/office/drawing/2014/main" id="{A992DC3B-580D-A042-9111-906A19F6F776}"/>
              </a:ext>
            </a:extLst>
          </p:cNvPr>
          <p:cNvSpPr>
            <a:spLocks noGrp="1"/>
          </p:cNvSpPr>
          <p:nvPr>
            <p:ph type="dt" sz="half" idx="10"/>
          </p:nvPr>
        </p:nvSpPr>
        <p:spPr/>
        <p:txBody>
          <a:bodyPr/>
          <a:lstStyle/>
          <a:p>
            <a:fld id="{5264B651-9FFA-C843-B5F5-02C994F79F7E}" type="datetime1">
              <a:rPr lang="en-GB" noProof="0" smtClean="0"/>
              <a:t>01/07/2022</a:t>
            </a:fld>
            <a:endParaRPr lang="en-GB" noProof="0"/>
          </a:p>
        </p:txBody>
      </p:sp>
      <p:sp>
        <p:nvSpPr>
          <p:cNvPr id="5" name="Espace réservé du pied de page 4">
            <a:extLst>
              <a:ext uri="{FF2B5EF4-FFF2-40B4-BE49-F238E27FC236}">
                <a16:creationId xmlns:a16="http://schemas.microsoft.com/office/drawing/2014/main" id="{3A84F675-3B59-8D40-B1B0-91E266C77442}"/>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5DB2D5D6-369C-CC4A-9EAB-3BDE5778A7F5}"/>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655860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0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8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E5C8D-4CBA-0148-A4B1-EFDB92B27C98}"/>
              </a:ext>
            </a:extLst>
          </p:cNvPr>
          <p:cNvSpPr>
            <a:spLocks noGrp="1"/>
          </p:cNvSpPr>
          <p:nvPr>
            <p:ph type="ctrTitle"/>
          </p:nvPr>
        </p:nvSpPr>
        <p:spPr>
          <a:xfrm>
            <a:off x="1524000" y="1122363"/>
            <a:ext cx="9144000" cy="2387600"/>
          </a:xfrm>
        </p:spPr>
        <p:txBody>
          <a:bodyPr anchor="b"/>
          <a:lstStyle>
            <a:lvl1pPr algn="ctr">
              <a:defRPr sz="6000"/>
            </a:lvl1pPr>
          </a:lstStyle>
          <a:p>
            <a:r>
              <a:rPr lang="en-GB" noProof="0"/>
              <a:t>Click to edit Master title style</a:t>
            </a:r>
          </a:p>
        </p:txBody>
      </p:sp>
      <p:sp>
        <p:nvSpPr>
          <p:cNvPr id="3" name="Sous-titre 2">
            <a:extLst>
              <a:ext uri="{FF2B5EF4-FFF2-40B4-BE49-F238E27FC236}">
                <a16:creationId xmlns:a16="http://schemas.microsoft.com/office/drawing/2014/main" id="{2E67F35E-C4E6-C44C-A18A-1C5E14954A2C}"/>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Change the style of mask subtitles</a:t>
            </a:r>
          </a:p>
        </p:txBody>
      </p:sp>
      <p:sp>
        <p:nvSpPr>
          <p:cNvPr id="4" name="Espace réservé de la date 3">
            <a:extLst>
              <a:ext uri="{FF2B5EF4-FFF2-40B4-BE49-F238E27FC236}">
                <a16:creationId xmlns:a16="http://schemas.microsoft.com/office/drawing/2014/main" id="{B5826D30-6BDB-364F-AC03-4B7D6E479684}"/>
              </a:ext>
            </a:extLst>
          </p:cNvPr>
          <p:cNvSpPr>
            <a:spLocks noGrp="1"/>
          </p:cNvSpPr>
          <p:nvPr>
            <p:ph type="dt" sz="half" idx="10"/>
          </p:nvPr>
        </p:nvSpPr>
        <p:spPr/>
        <p:txBody>
          <a:bodyPr/>
          <a:lstStyle/>
          <a:p>
            <a:fld id="{523BE6F1-C43E-E44C-A7F9-CC8A09FD8B64}" type="datetime1">
              <a:rPr lang="en-GB" noProof="0" smtClean="0"/>
              <a:t>01/07/2022</a:t>
            </a:fld>
            <a:endParaRPr lang="en-GB" noProof="0"/>
          </a:p>
        </p:txBody>
      </p:sp>
      <p:sp>
        <p:nvSpPr>
          <p:cNvPr id="5" name="Espace réservé du pied de page 4">
            <a:extLst>
              <a:ext uri="{FF2B5EF4-FFF2-40B4-BE49-F238E27FC236}">
                <a16:creationId xmlns:a16="http://schemas.microsoft.com/office/drawing/2014/main" id="{A000BDAC-0B52-4D46-9B6F-1D3248C58BC3}"/>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128099D7-958D-9042-B4FD-2777E732F8B0}"/>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pic>
        <p:nvPicPr>
          <p:cNvPr id="7" name="Immagine 6">
            <a:extLst>
              <a:ext uri="{FF2B5EF4-FFF2-40B4-BE49-F238E27FC236}">
                <a16:creationId xmlns:a16="http://schemas.microsoft.com/office/drawing/2014/main" id="{DFCA99A1-C587-4EC4-886C-DFA030BF4AD9}"/>
              </a:ext>
            </a:extLst>
          </p:cNvPr>
          <p:cNvPicPr>
            <a:picLocks noChangeAspect="1"/>
          </p:cNvPicPr>
          <p:nvPr userDrawn="1"/>
        </p:nvPicPr>
        <p:blipFill>
          <a:blip r:embed="rId2"/>
          <a:stretch>
            <a:fillRect/>
          </a:stretch>
        </p:blipFill>
        <p:spPr>
          <a:xfrm>
            <a:off x="7975784" y="285496"/>
            <a:ext cx="1971271" cy="731837"/>
          </a:xfrm>
          <a:prstGeom prst="rect">
            <a:avLst/>
          </a:prstGeom>
        </p:spPr>
      </p:pic>
    </p:spTree>
    <p:extLst>
      <p:ext uri="{BB962C8B-B14F-4D97-AF65-F5344CB8AC3E}">
        <p14:creationId xmlns:p14="http://schemas.microsoft.com/office/powerpoint/2010/main" val="383392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F47BF-DE0D-F947-B592-7E35ADDB4955}"/>
              </a:ext>
            </a:extLst>
          </p:cNvPr>
          <p:cNvSpPr>
            <a:spLocks noGrp="1"/>
          </p:cNvSpPr>
          <p:nvPr>
            <p:ph type="title"/>
          </p:nvPr>
        </p:nvSpPr>
        <p:spPr/>
        <p:txBody>
          <a:bodyPr/>
          <a:lstStyle/>
          <a:p>
            <a:r>
              <a:rPr lang="en-GB" noProof="0" dirty="0"/>
              <a:t>Click to edit Master title style</a:t>
            </a:r>
          </a:p>
        </p:txBody>
      </p:sp>
      <p:sp>
        <p:nvSpPr>
          <p:cNvPr id="3" name="Espace réservé du contenu 2">
            <a:extLst>
              <a:ext uri="{FF2B5EF4-FFF2-40B4-BE49-F238E27FC236}">
                <a16:creationId xmlns:a16="http://schemas.microsoft.com/office/drawing/2014/main" id="{6F2F1595-A6B0-1741-8899-B1C63A82C65A}"/>
              </a:ext>
            </a:extLst>
          </p:cNvPr>
          <p:cNvSpPr>
            <a:spLocks noGrp="1"/>
          </p:cNvSpPr>
          <p:nvPr>
            <p:ph idx="1"/>
          </p:nvPr>
        </p:nvSpPr>
        <p:spPr/>
        <p:txBody>
          <a:bodyPr/>
          <a:lstStyle/>
          <a:p>
            <a:pPr lvl="0"/>
            <a:r>
              <a:rPr lang="en-GB" noProof="0" dirty="0"/>
              <a:t>Click</a:t>
            </a:r>
            <a:r>
              <a:rPr lang="en-GB" dirty="0"/>
              <a:t>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Espace réservé de la date 3">
            <a:extLst>
              <a:ext uri="{FF2B5EF4-FFF2-40B4-BE49-F238E27FC236}">
                <a16:creationId xmlns:a16="http://schemas.microsoft.com/office/drawing/2014/main" id="{42BB0182-6E7F-4B45-80F8-3CB4117EB030}"/>
              </a:ext>
            </a:extLst>
          </p:cNvPr>
          <p:cNvSpPr>
            <a:spLocks noGrp="1"/>
          </p:cNvSpPr>
          <p:nvPr>
            <p:ph type="dt" sz="half" idx="10"/>
          </p:nvPr>
        </p:nvSpPr>
        <p:spPr/>
        <p:txBody>
          <a:bodyPr/>
          <a:lstStyle/>
          <a:p>
            <a:fld id="{F3EB6B22-EEA8-5242-88E8-74DED4447908}" type="datetime1">
              <a:rPr lang="en-GB" smtClean="0"/>
              <a:t>01/07/2022</a:t>
            </a:fld>
            <a:endParaRPr lang="en-GB" dirty="0"/>
          </a:p>
        </p:txBody>
      </p:sp>
      <p:sp>
        <p:nvSpPr>
          <p:cNvPr id="5" name="Espace réservé du pied de page 4">
            <a:extLst>
              <a:ext uri="{FF2B5EF4-FFF2-40B4-BE49-F238E27FC236}">
                <a16:creationId xmlns:a16="http://schemas.microsoft.com/office/drawing/2014/main" id="{BA3D463E-45E1-6F4E-BB84-B2DEAC36E21C}"/>
              </a:ext>
            </a:extLst>
          </p:cNvPr>
          <p:cNvSpPr>
            <a:spLocks noGrp="1"/>
          </p:cNvSpPr>
          <p:nvPr>
            <p:ph type="ftr" sz="quarter" idx="11"/>
          </p:nvPr>
        </p:nvSpPr>
        <p:spPr/>
        <p:txBody>
          <a:bodyPr/>
          <a:lstStyle/>
          <a:p>
            <a:r>
              <a:rPr lang="en-GB" noProof="0" dirty="0"/>
              <a:t>SESAR JU PRESENTATION</a:t>
            </a:r>
          </a:p>
        </p:txBody>
      </p:sp>
      <p:sp>
        <p:nvSpPr>
          <p:cNvPr id="6" name="Espace réservé du numéro de diapositive 5">
            <a:extLst>
              <a:ext uri="{FF2B5EF4-FFF2-40B4-BE49-F238E27FC236}">
                <a16:creationId xmlns:a16="http://schemas.microsoft.com/office/drawing/2014/main" id="{A19F3715-1E6E-8E41-BC5A-5EF9E4A807EE}"/>
              </a:ext>
            </a:extLst>
          </p:cNvPr>
          <p:cNvSpPr>
            <a:spLocks noGrp="1"/>
          </p:cNvSpPr>
          <p:nvPr>
            <p:ph type="sldNum" sz="quarter" idx="12"/>
          </p:nvPr>
        </p:nvSpPr>
        <p:spPr/>
        <p:txBody>
          <a:bodyPr/>
          <a:lstStyle/>
          <a:p>
            <a:fld id="{6B0C76E6-0B66-8944-91D4-A1BC6652E29F}" type="slidenum">
              <a:rPr lang="en-GB" smtClean="0"/>
              <a:t>‹#›</a:t>
            </a:fld>
            <a:endParaRPr lang="en-GB" dirty="0"/>
          </a:p>
        </p:txBody>
      </p:sp>
      <p:pic>
        <p:nvPicPr>
          <p:cNvPr id="7" name="Immagine 6">
            <a:extLst>
              <a:ext uri="{FF2B5EF4-FFF2-40B4-BE49-F238E27FC236}">
                <a16:creationId xmlns:a16="http://schemas.microsoft.com/office/drawing/2014/main" id="{BD53E830-71B3-49F7-9B2B-6D5D9A36DB83}"/>
              </a:ext>
            </a:extLst>
          </p:cNvPr>
          <p:cNvPicPr>
            <a:picLocks noChangeAspect="1"/>
          </p:cNvPicPr>
          <p:nvPr userDrawn="1"/>
        </p:nvPicPr>
        <p:blipFill>
          <a:blip r:embed="rId2"/>
          <a:stretch>
            <a:fillRect/>
          </a:stretch>
        </p:blipFill>
        <p:spPr>
          <a:xfrm>
            <a:off x="7975784" y="285496"/>
            <a:ext cx="1971271" cy="731837"/>
          </a:xfrm>
          <a:prstGeom prst="rect">
            <a:avLst/>
          </a:prstGeom>
        </p:spPr>
      </p:pic>
    </p:spTree>
    <p:extLst>
      <p:ext uri="{BB962C8B-B14F-4D97-AF65-F5344CB8AC3E}">
        <p14:creationId xmlns:p14="http://schemas.microsoft.com/office/powerpoint/2010/main" val="405552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3BF42-72BD-744A-BA56-4E9CCE1B76A0}"/>
              </a:ext>
            </a:extLst>
          </p:cNvPr>
          <p:cNvSpPr>
            <a:spLocks noGrp="1"/>
          </p:cNvSpPr>
          <p:nvPr>
            <p:ph type="title"/>
          </p:nvPr>
        </p:nvSpPr>
        <p:spPr>
          <a:xfrm>
            <a:off x="831850" y="1709738"/>
            <a:ext cx="10515600" cy="2852737"/>
          </a:xfrm>
        </p:spPr>
        <p:txBody>
          <a:bodyPr anchor="b"/>
          <a:lstStyle>
            <a:lvl1pPr>
              <a:defRPr sz="6000"/>
            </a:lvl1pPr>
          </a:lstStyle>
          <a:p>
            <a:r>
              <a:rPr lang="en-GB" noProof="0"/>
              <a:t>Click to edit Master title style</a:t>
            </a:r>
          </a:p>
        </p:txBody>
      </p:sp>
      <p:sp>
        <p:nvSpPr>
          <p:cNvPr id="3" name="Espace réservé du texte 2">
            <a:extLst>
              <a:ext uri="{FF2B5EF4-FFF2-40B4-BE49-F238E27FC236}">
                <a16:creationId xmlns:a16="http://schemas.microsoft.com/office/drawing/2014/main" id="{CC00542D-3B60-6542-BD00-3EC4A0DE1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Master text styles</a:t>
            </a:r>
          </a:p>
        </p:txBody>
      </p:sp>
      <p:sp>
        <p:nvSpPr>
          <p:cNvPr id="4" name="Espace réservé de la date 3">
            <a:extLst>
              <a:ext uri="{FF2B5EF4-FFF2-40B4-BE49-F238E27FC236}">
                <a16:creationId xmlns:a16="http://schemas.microsoft.com/office/drawing/2014/main" id="{01520ECE-1FED-0448-930B-A913709048A3}"/>
              </a:ext>
            </a:extLst>
          </p:cNvPr>
          <p:cNvSpPr>
            <a:spLocks noGrp="1"/>
          </p:cNvSpPr>
          <p:nvPr>
            <p:ph type="dt" sz="half" idx="10"/>
          </p:nvPr>
        </p:nvSpPr>
        <p:spPr/>
        <p:txBody>
          <a:bodyPr/>
          <a:lstStyle/>
          <a:p>
            <a:fld id="{FF58CF63-6C8D-614B-9582-0EAA98E01C2E}" type="datetime1">
              <a:rPr lang="en-GB" noProof="0" smtClean="0"/>
              <a:t>01/07/2022</a:t>
            </a:fld>
            <a:endParaRPr lang="en-GB" noProof="0"/>
          </a:p>
        </p:txBody>
      </p:sp>
      <p:sp>
        <p:nvSpPr>
          <p:cNvPr id="5" name="Espace réservé du pied de page 4">
            <a:extLst>
              <a:ext uri="{FF2B5EF4-FFF2-40B4-BE49-F238E27FC236}">
                <a16:creationId xmlns:a16="http://schemas.microsoft.com/office/drawing/2014/main" id="{DB8EBEA7-6D03-BC44-8000-198582C72F43}"/>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DDE03F03-4B15-8A41-8BFD-CBD033B6942D}"/>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42475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863F2-C25B-B74E-ABDF-5F4EA101DD1A}"/>
              </a:ext>
            </a:extLst>
          </p:cNvPr>
          <p:cNvSpPr>
            <a:spLocks noGrp="1"/>
          </p:cNvSpPr>
          <p:nvPr>
            <p:ph type="title"/>
          </p:nvPr>
        </p:nvSpPr>
        <p:spPr/>
        <p:txBody>
          <a:bodyPr/>
          <a:lstStyle/>
          <a:p>
            <a:r>
              <a:rPr lang="en-GB" noProof="0"/>
              <a:t>Click to edit Master title style</a:t>
            </a:r>
          </a:p>
        </p:txBody>
      </p:sp>
      <p:sp>
        <p:nvSpPr>
          <p:cNvPr id="3" name="Espace réservé du contenu 2">
            <a:extLst>
              <a:ext uri="{FF2B5EF4-FFF2-40B4-BE49-F238E27FC236}">
                <a16:creationId xmlns:a16="http://schemas.microsoft.com/office/drawing/2014/main" id="{75E091AC-F3CC-C449-A82B-42AEE6993A14}"/>
              </a:ext>
            </a:extLst>
          </p:cNvPr>
          <p:cNvSpPr>
            <a:spLocks noGrp="1"/>
          </p:cNvSpPr>
          <p:nvPr>
            <p:ph sz="half" idx="1"/>
          </p:nvPr>
        </p:nvSpPr>
        <p:spPr>
          <a:xfrm>
            <a:off x="838200" y="1825625"/>
            <a:ext cx="5181600" cy="435133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u contenu 3">
            <a:extLst>
              <a:ext uri="{FF2B5EF4-FFF2-40B4-BE49-F238E27FC236}">
                <a16:creationId xmlns:a16="http://schemas.microsoft.com/office/drawing/2014/main" id="{95269545-C1BE-054A-9242-EA08908B8737}"/>
              </a:ext>
            </a:extLst>
          </p:cNvPr>
          <p:cNvSpPr>
            <a:spLocks noGrp="1"/>
          </p:cNvSpPr>
          <p:nvPr>
            <p:ph sz="half" idx="2"/>
          </p:nvPr>
        </p:nvSpPr>
        <p:spPr>
          <a:xfrm>
            <a:off x="6172200" y="1825625"/>
            <a:ext cx="5181600" cy="435133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e la date 4">
            <a:extLst>
              <a:ext uri="{FF2B5EF4-FFF2-40B4-BE49-F238E27FC236}">
                <a16:creationId xmlns:a16="http://schemas.microsoft.com/office/drawing/2014/main" id="{F726E8BC-FAA2-D247-9CA6-12D5417D363A}"/>
              </a:ext>
            </a:extLst>
          </p:cNvPr>
          <p:cNvSpPr>
            <a:spLocks noGrp="1"/>
          </p:cNvSpPr>
          <p:nvPr>
            <p:ph type="dt" sz="half" idx="10"/>
          </p:nvPr>
        </p:nvSpPr>
        <p:spPr/>
        <p:txBody>
          <a:bodyPr/>
          <a:lstStyle/>
          <a:p>
            <a:fld id="{02A3317F-2667-5C4B-B55A-E28641F8C872}" type="datetime1">
              <a:rPr lang="en-GB" noProof="0" smtClean="0"/>
              <a:t>01/07/2022</a:t>
            </a:fld>
            <a:endParaRPr lang="en-GB" noProof="0"/>
          </a:p>
        </p:txBody>
      </p:sp>
      <p:sp>
        <p:nvSpPr>
          <p:cNvPr id="6" name="Espace réservé du pied de page 5">
            <a:extLst>
              <a:ext uri="{FF2B5EF4-FFF2-40B4-BE49-F238E27FC236}">
                <a16:creationId xmlns:a16="http://schemas.microsoft.com/office/drawing/2014/main" id="{CABDFB2F-CDA4-E842-8C6F-7C7169E22D5C}"/>
              </a:ext>
            </a:extLst>
          </p:cNvPr>
          <p:cNvSpPr>
            <a:spLocks noGrp="1"/>
          </p:cNvSpPr>
          <p:nvPr>
            <p:ph type="ftr" sz="quarter" idx="11"/>
          </p:nvPr>
        </p:nvSpPr>
        <p:spPr/>
        <p:txBody>
          <a:bodyPr/>
          <a:lstStyle/>
          <a:p>
            <a:r>
              <a:rPr lang="en-GB" noProof="0"/>
              <a:t>SESAR JU PRESENTATION</a:t>
            </a:r>
          </a:p>
        </p:txBody>
      </p:sp>
      <p:sp>
        <p:nvSpPr>
          <p:cNvPr id="7" name="Espace réservé du numéro de diapositive 6">
            <a:extLst>
              <a:ext uri="{FF2B5EF4-FFF2-40B4-BE49-F238E27FC236}">
                <a16:creationId xmlns:a16="http://schemas.microsoft.com/office/drawing/2014/main" id="{0561BE15-9516-C94A-B6F2-3B6AB7044A25}"/>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88964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A14F6-9DBA-5E4D-AE48-2BD45564CF70}"/>
              </a:ext>
            </a:extLst>
          </p:cNvPr>
          <p:cNvSpPr>
            <a:spLocks noGrp="1"/>
          </p:cNvSpPr>
          <p:nvPr>
            <p:ph type="title"/>
          </p:nvPr>
        </p:nvSpPr>
        <p:spPr>
          <a:xfrm>
            <a:off x="839788" y="365125"/>
            <a:ext cx="10515600" cy="1325563"/>
          </a:xfrm>
        </p:spPr>
        <p:txBody>
          <a:bodyPr/>
          <a:lstStyle/>
          <a:p>
            <a:r>
              <a:rPr lang="en-GB" noProof="0"/>
              <a:t>Click to edit Master title style</a:t>
            </a:r>
          </a:p>
        </p:txBody>
      </p:sp>
      <p:sp>
        <p:nvSpPr>
          <p:cNvPr id="3" name="Espace réservé du texte 2">
            <a:extLst>
              <a:ext uri="{FF2B5EF4-FFF2-40B4-BE49-F238E27FC236}">
                <a16:creationId xmlns:a16="http://schemas.microsoft.com/office/drawing/2014/main" id="{B6525218-E4FD-3B44-882A-E1D97CD9F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Espace réservé du contenu 3">
            <a:extLst>
              <a:ext uri="{FF2B5EF4-FFF2-40B4-BE49-F238E27FC236}">
                <a16:creationId xmlns:a16="http://schemas.microsoft.com/office/drawing/2014/main" id="{13044C76-7A39-0140-8D89-A65F0A822FCF}"/>
              </a:ext>
            </a:extLst>
          </p:cNvPr>
          <p:cNvSpPr>
            <a:spLocks noGrp="1"/>
          </p:cNvSpPr>
          <p:nvPr>
            <p:ph sz="half" idx="2"/>
          </p:nvPr>
        </p:nvSpPr>
        <p:spPr>
          <a:xfrm>
            <a:off x="839788" y="2505075"/>
            <a:ext cx="5157787" cy="368458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texte 4">
            <a:extLst>
              <a:ext uri="{FF2B5EF4-FFF2-40B4-BE49-F238E27FC236}">
                <a16:creationId xmlns:a16="http://schemas.microsoft.com/office/drawing/2014/main" id="{56780354-68CF-A341-AFAE-35C727E89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Espace réservé du contenu 5">
            <a:extLst>
              <a:ext uri="{FF2B5EF4-FFF2-40B4-BE49-F238E27FC236}">
                <a16:creationId xmlns:a16="http://schemas.microsoft.com/office/drawing/2014/main" id="{8F285439-2F64-B94E-A5E0-D507E32D49DD}"/>
              </a:ext>
            </a:extLst>
          </p:cNvPr>
          <p:cNvSpPr>
            <a:spLocks noGrp="1"/>
          </p:cNvSpPr>
          <p:nvPr>
            <p:ph sz="quarter" idx="4"/>
          </p:nvPr>
        </p:nvSpPr>
        <p:spPr>
          <a:xfrm>
            <a:off x="6172200" y="2505075"/>
            <a:ext cx="5183188" cy="368458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Espace réservé de la date 6">
            <a:extLst>
              <a:ext uri="{FF2B5EF4-FFF2-40B4-BE49-F238E27FC236}">
                <a16:creationId xmlns:a16="http://schemas.microsoft.com/office/drawing/2014/main" id="{A1A67385-683E-614E-89C7-E5B2533F41D6}"/>
              </a:ext>
            </a:extLst>
          </p:cNvPr>
          <p:cNvSpPr>
            <a:spLocks noGrp="1"/>
          </p:cNvSpPr>
          <p:nvPr>
            <p:ph type="dt" sz="half" idx="10"/>
          </p:nvPr>
        </p:nvSpPr>
        <p:spPr/>
        <p:txBody>
          <a:bodyPr/>
          <a:lstStyle/>
          <a:p>
            <a:fld id="{4B7CF367-CDA3-2242-8084-857653B75B2D}" type="datetime1">
              <a:rPr lang="en-GB" noProof="0" smtClean="0"/>
              <a:t>01/07/2022</a:t>
            </a:fld>
            <a:endParaRPr lang="en-GB" noProof="0"/>
          </a:p>
        </p:txBody>
      </p:sp>
      <p:sp>
        <p:nvSpPr>
          <p:cNvPr id="8" name="Espace réservé du pied de page 7">
            <a:extLst>
              <a:ext uri="{FF2B5EF4-FFF2-40B4-BE49-F238E27FC236}">
                <a16:creationId xmlns:a16="http://schemas.microsoft.com/office/drawing/2014/main" id="{4805BC9E-398E-914A-9CB6-8B5E84A90D98}"/>
              </a:ext>
            </a:extLst>
          </p:cNvPr>
          <p:cNvSpPr>
            <a:spLocks noGrp="1"/>
          </p:cNvSpPr>
          <p:nvPr>
            <p:ph type="ftr" sz="quarter" idx="11"/>
          </p:nvPr>
        </p:nvSpPr>
        <p:spPr/>
        <p:txBody>
          <a:bodyPr/>
          <a:lstStyle/>
          <a:p>
            <a:r>
              <a:rPr lang="en-GB" noProof="0"/>
              <a:t>SESAR JU PRESENTATION</a:t>
            </a:r>
          </a:p>
        </p:txBody>
      </p:sp>
      <p:sp>
        <p:nvSpPr>
          <p:cNvPr id="9" name="Espace réservé du numéro de diapositive 8">
            <a:extLst>
              <a:ext uri="{FF2B5EF4-FFF2-40B4-BE49-F238E27FC236}">
                <a16:creationId xmlns:a16="http://schemas.microsoft.com/office/drawing/2014/main" id="{0E463F02-5454-1348-BD9D-24435F9DD2CC}"/>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62795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E2FB5A-6C02-454B-A26D-A5EBBC6F2243}"/>
              </a:ext>
            </a:extLst>
          </p:cNvPr>
          <p:cNvSpPr>
            <a:spLocks noGrp="1"/>
          </p:cNvSpPr>
          <p:nvPr>
            <p:ph type="title"/>
          </p:nvPr>
        </p:nvSpPr>
        <p:spPr/>
        <p:txBody>
          <a:bodyPr/>
          <a:lstStyle/>
          <a:p>
            <a:r>
              <a:rPr lang="en-GB" noProof="0"/>
              <a:t>Click to edit Master title style</a:t>
            </a:r>
          </a:p>
        </p:txBody>
      </p:sp>
      <p:sp>
        <p:nvSpPr>
          <p:cNvPr id="3" name="Espace réservé de la date 2">
            <a:extLst>
              <a:ext uri="{FF2B5EF4-FFF2-40B4-BE49-F238E27FC236}">
                <a16:creationId xmlns:a16="http://schemas.microsoft.com/office/drawing/2014/main" id="{C119A624-53AA-6E4C-B053-2F378D1E743B}"/>
              </a:ext>
            </a:extLst>
          </p:cNvPr>
          <p:cNvSpPr>
            <a:spLocks noGrp="1"/>
          </p:cNvSpPr>
          <p:nvPr>
            <p:ph type="dt" sz="half" idx="10"/>
          </p:nvPr>
        </p:nvSpPr>
        <p:spPr/>
        <p:txBody>
          <a:bodyPr/>
          <a:lstStyle/>
          <a:p>
            <a:fld id="{0CBB6AF5-1561-4140-BE25-475236A340DA}" type="datetime1">
              <a:rPr lang="en-GB" noProof="0" smtClean="0"/>
              <a:t>01/07/2022</a:t>
            </a:fld>
            <a:endParaRPr lang="en-GB" noProof="0"/>
          </a:p>
        </p:txBody>
      </p:sp>
      <p:sp>
        <p:nvSpPr>
          <p:cNvPr id="4" name="Espace réservé du pied de page 3">
            <a:extLst>
              <a:ext uri="{FF2B5EF4-FFF2-40B4-BE49-F238E27FC236}">
                <a16:creationId xmlns:a16="http://schemas.microsoft.com/office/drawing/2014/main" id="{492464BA-65C0-A54B-BB89-C59FCBB216F2}"/>
              </a:ext>
            </a:extLst>
          </p:cNvPr>
          <p:cNvSpPr>
            <a:spLocks noGrp="1"/>
          </p:cNvSpPr>
          <p:nvPr>
            <p:ph type="ftr" sz="quarter" idx="11"/>
          </p:nvPr>
        </p:nvSpPr>
        <p:spPr/>
        <p:txBody>
          <a:bodyPr/>
          <a:lstStyle/>
          <a:p>
            <a:r>
              <a:rPr lang="en-GB" noProof="0"/>
              <a:t>SESAR JU PRESENTATION</a:t>
            </a:r>
          </a:p>
        </p:txBody>
      </p:sp>
      <p:sp>
        <p:nvSpPr>
          <p:cNvPr id="5" name="Espace réservé du numéro de diapositive 4">
            <a:extLst>
              <a:ext uri="{FF2B5EF4-FFF2-40B4-BE49-F238E27FC236}">
                <a16:creationId xmlns:a16="http://schemas.microsoft.com/office/drawing/2014/main" id="{88D351B9-9002-884F-8CC6-5B6DAB176499}"/>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1177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5EE5EC-AC9F-8440-8D85-D3C96900B957}"/>
              </a:ext>
            </a:extLst>
          </p:cNvPr>
          <p:cNvSpPr>
            <a:spLocks noGrp="1"/>
          </p:cNvSpPr>
          <p:nvPr>
            <p:ph type="dt" sz="half" idx="10"/>
          </p:nvPr>
        </p:nvSpPr>
        <p:spPr/>
        <p:txBody>
          <a:bodyPr/>
          <a:lstStyle/>
          <a:p>
            <a:fld id="{6C081D56-BEA0-B449-8196-A0886BC2EBE4}" type="datetime1">
              <a:rPr lang="en-GB" noProof="0" smtClean="0"/>
              <a:t>01/07/2022</a:t>
            </a:fld>
            <a:endParaRPr lang="en-GB" noProof="0" dirty="0"/>
          </a:p>
        </p:txBody>
      </p:sp>
      <p:sp>
        <p:nvSpPr>
          <p:cNvPr id="3" name="Espace réservé du pied de page 2">
            <a:extLst>
              <a:ext uri="{FF2B5EF4-FFF2-40B4-BE49-F238E27FC236}">
                <a16:creationId xmlns:a16="http://schemas.microsoft.com/office/drawing/2014/main" id="{17F21836-5ADD-F842-BF3C-B9F3E77D77F6}"/>
              </a:ext>
            </a:extLst>
          </p:cNvPr>
          <p:cNvSpPr>
            <a:spLocks noGrp="1"/>
          </p:cNvSpPr>
          <p:nvPr>
            <p:ph type="ftr" sz="quarter" idx="11"/>
          </p:nvPr>
        </p:nvSpPr>
        <p:spPr/>
        <p:txBody>
          <a:bodyPr/>
          <a:lstStyle/>
          <a:p>
            <a:r>
              <a:rPr lang="en-GB" noProof="0"/>
              <a:t>SESAR JU PRESENTATION</a:t>
            </a:r>
          </a:p>
        </p:txBody>
      </p:sp>
      <p:sp>
        <p:nvSpPr>
          <p:cNvPr id="4" name="Espace réservé du numéro de diapositive 3">
            <a:extLst>
              <a:ext uri="{FF2B5EF4-FFF2-40B4-BE49-F238E27FC236}">
                <a16:creationId xmlns:a16="http://schemas.microsoft.com/office/drawing/2014/main" id="{B8C79ABC-89C1-D642-AEFD-2ED281B9AEBE}"/>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663947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em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C5031FE-FE1B-1342-B6C0-074B3BA97362}"/>
              </a:ext>
            </a:extLst>
          </p:cNvPr>
          <p:cNvPicPr>
            <a:picLocks noChangeAspect="1"/>
          </p:cNvPicPr>
          <p:nvPr userDrawn="1"/>
        </p:nvPicPr>
        <p:blipFill>
          <a:blip r:embed="rId3"/>
          <a:srcRect/>
          <a:stretch/>
        </p:blipFill>
        <p:spPr>
          <a:xfrm>
            <a:off x="11268" y="1"/>
            <a:ext cx="12169463" cy="6857999"/>
          </a:xfrm>
          <a:prstGeom prst="rect">
            <a:avLst/>
          </a:prstGeom>
        </p:spPr>
      </p:pic>
    </p:spTree>
    <p:extLst>
      <p:ext uri="{BB962C8B-B14F-4D97-AF65-F5344CB8AC3E}">
        <p14:creationId xmlns:p14="http://schemas.microsoft.com/office/powerpoint/2010/main" val="305816771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718FDDD-09DC-614E-BA5F-64F9C0EEBA23}"/>
              </a:ext>
            </a:extLst>
          </p:cNvPr>
          <p:cNvPicPr>
            <a:picLocks noChangeAspect="1"/>
          </p:cNvPicPr>
          <p:nvPr userDrawn="1"/>
        </p:nvPicPr>
        <p:blipFill>
          <a:blip r:embed="rId3"/>
          <a:stretch>
            <a:fillRect/>
          </a:stretch>
        </p:blipFill>
        <p:spPr>
          <a:xfrm>
            <a:off x="11268" y="0"/>
            <a:ext cx="12169464" cy="6858000"/>
          </a:xfrm>
          <a:prstGeom prst="rect">
            <a:avLst/>
          </a:prstGeom>
        </p:spPr>
      </p:pic>
    </p:spTree>
    <p:extLst>
      <p:ext uri="{BB962C8B-B14F-4D97-AF65-F5344CB8AC3E}">
        <p14:creationId xmlns:p14="http://schemas.microsoft.com/office/powerpoint/2010/main" val="425568636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C76206-6E17-B74D-B92D-4FB5AFFDDFF3}"/>
              </a:ext>
            </a:extLst>
          </p:cNvPr>
          <p:cNvPicPr>
            <a:picLocks noChangeAspect="1"/>
          </p:cNvPicPr>
          <p:nvPr userDrawn="1"/>
        </p:nvPicPr>
        <p:blipFill>
          <a:blip r:embed="rId13"/>
          <a:stretch>
            <a:fillRect/>
          </a:stretch>
        </p:blipFill>
        <p:spPr>
          <a:xfrm>
            <a:off x="1" y="5544000"/>
            <a:ext cx="12191999" cy="1152000"/>
          </a:xfrm>
          <a:prstGeom prst="rect">
            <a:avLst/>
          </a:prstGeom>
        </p:spPr>
      </p:pic>
      <p:sp>
        <p:nvSpPr>
          <p:cNvPr id="2" name="Espace réservé du titre 1">
            <a:extLst>
              <a:ext uri="{FF2B5EF4-FFF2-40B4-BE49-F238E27FC236}">
                <a16:creationId xmlns:a16="http://schemas.microsoft.com/office/drawing/2014/main" id="{797B6A4C-3D59-894B-8F8B-23465C06A15E}"/>
              </a:ext>
            </a:extLst>
          </p:cNvPr>
          <p:cNvSpPr>
            <a:spLocks noGrp="1"/>
          </p:cNvSpPr>
          <p:nvPr>
            <p:ph type="title"/>
          </p:nvPr>
        </p:nvSpPr>
        <p:spPr>
          <a:xfrm>
            <a:off x="554736" y="541032"/>
            <a:ext cx="7033368" cy="409290"/>
          </a:xfrm>
          <a:prstGeom prst="rect">
            <a:avLst/>
          </a:prstGeom>
        </p:spPr>
        <p:txBody>
          <a:bodyPr vert="horz" lIns="0" tIns="0" rIns="0" bIns="0" rtlCol="0" anchor="t" anchorCtr="0">
            <a:normAutofit/>
          </a:bodyPr>
          <a:lstStyle/>
          <a:p>
            <a:r>
              <a:rPr lang="en-GB" noProof="0"/>
              <a:t>Click to edit Master title style</a:t>
            </a:r>
          </a:p>
        </p:txBody>
      </p:sp>
      <p:sp>
        <p:nvSpPr>
          <p:cNvPr id="3" name="Espace réservé du texte 2">
            <a:extLst>
              <a:ext uri="{FF2B5EF4-FFF2-40B4-BE49-F238E27FC236}">
                <a16:creationId xmlns:a16="http://schemas.microsoft.com/office/drawing/2014/main" id="{67BA081E-7345-5D42-85A3-7758C37047E1}"/>
              </a:ext>
            </a:extLst>
          </p:cNvPr>
          <p:cNvSpPr>
            <a:spLocks noGrp="1"/>
          </p:cNvSpPr>
          <p:nvPr>
            <p:ph type="body" idx="1"/>
          </p:nvPr>
        </p:nvSpPr>
        <p:spPr>
          <a:xfrm>
            <a:off x="2051303" y="1872000"/>
            <a:ext cx="8037961" cy="4035679"/>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e la date 3">
            <a:extLst>
              <a:ext uri="{FF2B5EF4-FFF2-40B4-BE49-F238E27FC236}">
                <a16:creationId xmlns:a16="http://schemas.microsoft.com/office/drawing/2014/main" id="{4B39F459-3FF9-F149-898A-CAE4F153CAFB}"/>
              </a:ext>
            </a:extLst>
          </p:cNvPr>
          <p:cNvSpPr>
            <a:spLocks noGrp="1"/>
          </p:cNvSpPr>
          <p:nvPr>
            <p:ph type="dt" sz="half" idx="2"/>
          </p:nvPr>
        </p:nvSpPr>
        <p:spPr>
          <a:xfrm>
            <a:off x="2297483" y="6419088"/>
            <a:ext cx="2743200" cy="236532"/>
          </a:xfrm>
          <a:prstGeom prst="rect">
            <a:avLst/>
          </a:prstGeom>
        </p:spPr>
        <p:txBody>
          <a:bodyPr vert="horz" lIns="0" tIns="0" rIns="0" bIns="0" rtlCol="0" anchor="t" anchorCtr="0"/>
          <a:lstStyle>
            <a:lvl1pPr algn="l">
              <a:defRPr sz="1200">
                <a:solidFill>
                  <a:schemeClr val="tx2"/>
                </a:solidFill>
              </a:defRPr>
            </a:lvl1pPr>
          </a:lstStyle>
          <a:p>
            <a:fld id="{CAC84FE3-A027-5B45-8D8C-39990A8332FD}" type="datetime1">
              <a:rPr lang="en-GB" noProof="0" smtClean="0"/>
              <a:t>01/07/2022</a:t>
            </a:fld>
            <a:endParaRPr lang="en-GB" noProof="0"/>
          </a:p>
        </p:txBody>
      </p:sp>
      <p:sp>
        <p:nvSpPr>
          <p:cNvPr id="5" name="Espace réservé du pied de page 4">
            <a:extLst>
              <a:ext uri="{FF2B5EF4-FFF2-40B4-BE49-F238E27FC236}">
                <a16:creationId xmlns:a16="http://schemas.microsoft.com/office/drawing/2014/main" id="{55C4AD98-0AFC-DE48-AEC5-68DF1DC76EC9}"/>
              </a:ext>
            </a:extLst>
          </p:cNvPr>
          <p:cNvSpPr>
            <a:spLocks noGrp="1"/>
          </p:cNvSpPr>
          <p:nvPr>
            <p:ph type="ftr" sz="quarter" idx="3"/>
          </p:nvPr>
        </p:nvSpPr>
        <p:spPr>
          <a:xfrm>
            <a:off x="554736" y="6419665"/>
            <a:ext cx="1742039" cy="235955"/>
          </a:xfrm>
          <a:prstGeom prst="rect">
            <a:avLst/>
          </a:prstGeom>
        </p:spPr>
        <p:txBody>
          <a:bodyPr vert="horz" lIns="0" tIns="0" rIns="0" bIns="0" rtlCol="0" anchor="t" anchorCtr="0"/>
          <a:lstStyle>
            <a:lvl1pPr algn="l">
              <a:defRPr sz="1200">
                <a:solidFill>
                  <a:schemeClr val="tx2"/>
                </a:solidFill>
              </a:defRPr>
            </a:lvl1pPr>
          </a:lstStyle>
          <a:p>
            <a:r>
              <a:rPr lang="en-GB" noProof="0"/>
              <a:t>SESAR JU PRESENTATION</a:t>
            </a:r>
          </a:p>
        </p:txBody>
      </p:sp>
      <p:sp>
        <p:nvSpPr>
          <p:cNvPr id="6" name="Espace réservé du numéro de diapositive 5">
            <a:extLst>
              <a:ext uri="{FF2B5EF4-FFF2-40B4-BE49-F238E27FC236}">
                <a16:creationId xmlns:a16="http://schemas.microsoft.com/office/drawing/2014/main" id="{7C0B0DF4-E951-F041-BE2E-779BA8A61509}"/>
              </a:ext>
            </a:extLst>
          </p:cNvPr>
          <p:cNvSpPr>
            <a:spLocks noGrp="1"/>
          </p:cNvSpPr>
          <p:nvPr>
            <p:ph type="sldNum" sz="quarter" idx="4"/>
          </p:nvPr>
        </p:nvSpPr>
        <p:spPr>
          <a:xfrm>
            <a:off x="8894064" y="6389752"/>
            <a:ext cx="2743200" cy="235955"/>
          </a:xfrm>
          <a:prstGeom prst="rect">
            <a:avLst/>
          </a:prstGeom>
        </p:spPr>
        <p:txBody>
          <a:bodyPr vert="horz" lIns="0" tIns="0" rIns="0" bIns="0" rtlCol="0" anchor="t" anchorCtr="0"/>
          <a:lstStyle>
            <a:lvl1pPr algn="r">
              <a:defRPr sz="1200">
                <a:solidFill>
                  <a:schemeClr val="tx2"/>
                </a:solidFill>
              </a:defRPr>
            </a:lvl1pPr>
          </a:lstStyle>
          <a:p>
            <a:fld id="{6B0C76E6-0B66-8944-91D4-A1BC6652E29F}" type="slidenum">
              <a:rPr lang="en-GB" noProof="0" smtClean="0"/>
              <a:pPr/>
              <a:t>‹#›</a:t>
            </a:fld>
            <a:endParaRPr lang="en-GB" noProof="0"/>
          </a:p>
        </p:txBody>
      </p:sp>
      <p:pic>
        <p:nvPicPr>
          <p:cNvPr id="10" name="Image 9">
            <a:extLst>
              <a:ext uri="{FF2B5EF4-FFF2-40B4-BE49-F238E27FC236}">
                <a16:creationId xmlns:a16="http://schemas.microsoft.com/office/drawing/2014/main" id="{80ED0457-E830-1148-9D7C-205ACCD5699C}"/>
              </a:ext>
            </a:extLst>
          </p:cNvPr>
          <p:cNvPicPr>
            <a:picLocks noChangeAspect="1"/>
          </p:cNvPicPr>
          <p:nvPr userDrawn="1"/>
        </p:nvPicPr>
        <p:blipFill>
          <a:blip r:embed="rId14"/>
          <a:stretch>
            <a:fillRect/>
          </a:stretch>
        </p:blipFill>
        <p:spPr>
          <a:xfrm>
            <a:off x="10089264" y="237927"/>
            <a:ext cx="1548000" cy="712394"/>
          </a:xfrm>
          <a:prstGeom prst="rect">
            <a:avLst/>
          </a:prstGeom>
        </p:spPr>
      </p:pic>
    </p:spTree>
    <p:extLst>
      <p:ext uri="{BB962C8B-B14F-4D97-AF65-F5344CB8AC3E}">
        <p14:creationId xmlns:p14="http://schemas.microsoft.com/office/powerpoint/2010/main" val="57678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35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0D6ED24-5F35-AC41-9CD3-C1E55EF28B7E}"/>
              </a:ext>
            </a:extLst>
          </p:cNvPr>
          <p:cNvPicPr>
            <a:picLocks noChangeAspect="1"/>
          </p:cNvPicPr>
          <p:nvPr userDrawn="1"/>
        </p:nvPicPr>
        <p:blipFill>
          <a:blip r:embed="rId3"/>
          <a:stretch>
            <a:fillRect/>
          </a:stretch>
        </p:blipFill>
        <p:spPr>
          <a:xfrm>
            <a:off x="11268" y="0"/>
            <a:ext cx="12169464" cy="6858000"/>
          </a:xfrm>
          <a:prstGeom prst="rect">
            <a:avLst/>
          </a:prstGeom>
        </p:spPr>
      </p:pic>
    </p:spTree>
    <p:extLst>
      <p:ext uri="{BB962C8B-B14F-4D97-AF65-F5344CB8AC3E}">
        <p14:creationId xmlns:p14="http://schemas.microsoft.com/office/powerpoint/2010/main" val="3589252657"/>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4F3AD6A-33FE-456C-957F-9FC8A4252463}"/>
              </a:ext>
            </a:extLst>
          </p:cNvPr>
          <p:cNvPicPr>
            <a:picLocks noChangeAspect="1"/>
          </p:cNvPicPr>
          <p:nvPr/>
        </p:nvPicPr>
        <p:blipFill>
          <a:blip r:embed="rId2"/>
          <a:stretch>
            <a:fillRect/>
          </a:stretch>
        </p:blipFill>
        <p:spPr>
          <a:xfrm>
            <a:off x="3134787" y="1682781"/>
            <a:ext cx="6362896" cy="2080667"/>
          </a:xfrm>
          <a:prstGeom prst="rect">
            <a:avLst/>
          </a:prstGeom>
        </p:spPr>
      </p:pic>
      <p:sp>
        <p:nvSpPr>
          <p:cNvPr id="7" name="ZoneTexte 2">
            <a:extLst>
              <a:ext uri="{FF2B5EF4-FFF2-40B4-BE49-F238E27FC236}">
                <a16:creationId xmlns:a16="http://schemas.microsoft.com/office/drawing/2014/main" id="{25CC62FB-E291-43C4-9A5E-CEAC25570CE2}"/>
              </a:ext>
            </a:extLst>
          </p:cNvPr>
          <p:cNvSpPr txBox="1"/>
          <p:nvPr/>
        </p:nvSpPr>
        <p:spPr>
          <a:xfrm>
            <a:off x="22536" y="4503888"/>
            <a:ext cx="12169464" cy="707886"/>
          </a:xfrm>
          <a:prstGeom prst="rect">
            <a:avLst/>
          </a:prstGeom>
          <a:noFill/>
        </p:spPr>
        <p:txBody>
          <a:bodyPr wrap="square" rtlCol="0">
            <a:spAutoFit/>
          </a:bodyPr>
          <a:lstStyle/>
          <a:p>
            <a:pPr algn="ctr"/>
            <a:r>
              <a:rPr lang="en-GB" sz="2000" b="1" dirty="0">
                <a:solidFill>
                  <a:schemeClr val="accent5"/>
                </a:solidFill>
              </a:rPr>
              <a:t>Christopher Shaw (</a:t>
            </a:r>
            <a:r>
              <a:rPr lang="en-GB" sz="2000" b="1" dirty="0" err="1">
                <a:solidFill>
                  <a:schemeClr val="accent5"/>
                </a:solidFill>
              </a:rPr>
              <a:t>Eurocontrol</a:t>
            </a:r>
            <a:r>
              <a:rPr lang="en-GB" sz="2000" b="1" dirty="0">
                <a:solidFill>
                  <a:schemeClr val="accent5"/>
                </a:solidFill>
              </a:rPr>
              <a:t>) </a:t>
            </a:r>
            <a:endParaRPr lang="en-GB" sz="2000" dirty="0">
              <a:solidFill>
                <a:schemeClr val="accent5"/>
              </a:solidFill>
            </a:endParaRPr>
          </a:p>
          <a:p>
            <a:pPr algn="ctr"/>
            <a:r>
              <a:rPr lang="en-GB" sz="2000" b="1" dirty="0">
                <a:solidFill>
                  <a:schemeClr val="accent5"/>
                </a:solidFill>
              </a:rPr>
              <a:t>01 July 2022</a:t>
            </a:r>
            <a:endParaRPr lang="en-GB" sz="2000" dirty="0">
              <a:solidFill>
                <a:schemeClr val="accent5"/>
              </a:solidFill>
            </a:endParaRPr>
          </a:p>
        </p:txBody>
      </p:sp>
      <p:sp>
        <p:nvSpPr>
          <p:cNvPr id="8" name="ZoneTexte 2">
            <a:extLst>
              <a:ext uri="{FF2B5EF4-FFF2-40B4-BE49-F238E27FC236}">
                <a16:creationId xmlns:a16="http://schemas.microsoft.com/office/drawing/2014/main" id="{87AC35E6-2097-4B20-97B1-108F76F3CC15}"/>
              </a:ext>
            </a:extLst>
          </p:cNvPr>
          <p:cNvSpPr txBox="1"/>
          <p:nvPr/>
        </p:nvSpPr>
        <p:spPr>
          <a:xfrm>
            <a:off x="11268" y="3872058"/>
            <a:ext cx="12169464"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accent5"/>
                </a:solidFill>
              </a:rPr>
              <a:t>Conclusions &amp; Recommendations</a:t>
            </a:r>
            <a:endParaRPr lang="en-GB" sz="2800" dirty="0">
              <a:solidFill>
                <a:schemeClr val="accent5"/>
              </a:solidFill>
            </a:endParaRPr>
          </a:p>
        </p:txBody>
      </p:sp>
    </p:spTree>
    <p:extLst>
      <p:ext uri="{BB962C8B-B14F-4D97-AF65-F5344CB8AC3E}">
        <p14:creationId xmlns:p14="http://schemas.microsoft.com/office/powerpoint/2010/main" val="397390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2</a:t>
            </a:fld>
            <a:endParaRPr lang="fr-FR"/>
          </a:p>
        </p:txBody>
      </p:sp>
      <p:sp>
        <p:nvSpPr>
          <p:cNvPr id="7" name="CasellaDiTesto 6">
            <a:extLst>
              <a:ext uri="{FF2B5EF4-FFF2-40B4-BE49-F238E27FC236}">
                <a16:creationId xmlns:a16="http://schemas.microsoft.com/office/drawing/2014/main" id="{B3426C88-1D42-43F6-91FF-4E952AFD6461}"/>
              </a:ext>
            </a:extLst>
          </p:cNvPr>
          <p:cNvSpPr txBox="1"/>
          <p:nvPr/>
        </p:nvSpPr>
        <p:spPr>
          <a:xfrm>
            <a:off x="418107" y="549906"/>
            <a:ext cx="2173993" cy="584775"/>
          </a:xfrm>
          <a:prstGeom prst="rect">
            <a:avLst/>
          </a:prstGeom>
          <a:noFill/>
        </p:spPr>
        <p:txBody>
          <a:bodyPr wrap="none" rtlCol="0">
            <a:spAutoFit/>
          </a:bodyPr>
          <a:lstStyle/>
          <a:p>
            <a:pPr defTabSz="457200"/>
            <a:r>
              <a:rPr lang="de-DE" sz="3200" b="1" i="1" dirty="0">
                <a:solidFill>
                  <a:srgbClr val="4E88C7"/>
                </a:solidFill>
                <a:latin typeface="Calibri"/>
                <a:ea typeface="+mj-ea"/>
                <a:cs typeface="Calibri"/>
              </a:rPr>
              <a:t>Conclusions</a:t>
            </a:r>
            <a:endParaRPr lang="it-IT" sz="3200" b="1" i="1" dirty="0">
              <a:solidFill>
                <a:srgbClr val="4E88C7"/>
              </a:solidFill>
              <a:latin typeface="Calibri"/>
              <a:ea typeface="+mj-ea"/>
              <a:cs typeface="Calibri"/>
            </a:endParaRPr>
          </a:p>
        </p:txBody>
      </p:sp>
      <p:sp>
        <p:nvSpPr>
          <p:cNvPr id="8" name="CasellaDiTesto 7">
            <a:extLst>
              <a:ext uri="{FF2B5EF4-FFF2-40B4-BE49-F238E27FC236}">
                <a16:creationId xmlns:a16="http://schemas.microsoft.com/office/drawing/2014/main" id="{03B09EEA-FB05-4AD6-895B-31991EA55224}"/>
              </a:ext>
            </a:extLst>
          </p:cNvPr>
          <p:cNvSpPr txBox="1"/>
          <p:nvPr/>
        </p:nvSpPr>
        <p:spPr>
          <a:xfrm>
            <a:off x="269610" y="1332563"/>
            <a:ext cx="11022368" cy="4580741"/>
          </a:xfrm>
          <a:prstGeom prst="rect">
            <a:avLst/>
          </a:prstGeom>
          <a:noFill/>
        </p:spPr>
        <p:txBody>
          <a:bodyPr wrap="square" rtlCol="0">
            <a:spAutoFit/>
          </a:bodyPr>
          <a:lstStyle/>
          <a:p>
            <a:pPr marL="0" marR="0" lvl="0" indent="0" defTabSz="457200" eaLnBrk="1" fontAlgn="auto" latinLnBrk="0" hangingPunct="1">
              <a:lnSpc>
                <a:spcPts val="25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5225B"/>
                </a:solidFill>
                <a:effectLst/>
                <a:uLnTx/>
                <a:uFillTx/>
              </a:rPr>
              <a:t>A Remain Well Clear (RWC) </a:t>
            </a:r>
            <a:r>
              <a:rPr lang="en-US" sz="2000" b="1" kern="0" noProof="0" dirty="0">
                <a:solidFill>
                  <a:srgbClr val="05225B"/>
                </a:solidFill>
              </a:rPr>
              <a:t>system</a:t>
            </a:r>
            <a:r>
              <a:rPr kumimoji="0" lang="en-US" sz="2000" b="1" i="0" u="none" strike="noStrike" kern="0" cap="none" spc="0" normalizeH="0" baseline="0" noProof="0" dirty="0">
                <a:ln>
                  <a:noFill/>
                </a:ln>
                <a:solidFill>
                  <a:srgbClr val="05225B"/>
                </a:solidFill>
                <a:effectLst/>
                <a:uLnTx/>
                <a:uFillTx/>
              </a:rPr>
              <a:t> for IFR RPAS integration in class D-G airspace for Europe was prototyped based on EUROCAE ED-258 and RTCA DO-365A standards, tuned and evaluated:</a:t>
            </a:r>
          </a:p>
          <a:p>
            <a:pPr marL="285750" lvl="0" indent="-285750" defTabSz="457200">
              <a:lnSpc>
                <a:spcPts val="2500"/>
              </a:lnSpc>
              <a:buFont typeface="Arial" panose="020B0604020202020204" pitchFamily="34" charset="0"/>
              <a:buChar char="•"/>
              <a:defRPr/>
            </a:pPr>
            <a:endParaRPr kumimoji="0" lang="en-US" sz="1800" b="0" i="0" u="none" strike="noStrike" kern="0" cap="none" spc="0" normalizeH="0" baseline="0" noProof="0" dirty="0">
              <a:ln>
                <a:noFill/>
              </a:ln>
              <a:solidFill>
                <a:srgbClr val="05225B"/>
              </a:solidFill>
              <a:effectLst/>
              <a:uLnTx/>
              <a:uFillTx/>
            </a:endParaRPr>
          </a:p>
          <a:p>
            <a:pPr marL="285750" lvl="0" indent="-285750" defTabSz="457200">
              <a:lnSpc>
                <a:spcPts val="2500"/>
              </a:lnSpc>
              <a:buFont typeface="Arial" panose="020B0604020202020204" pitchFamily="34" charset="0"/>
              <a:buChar char="•"/>
              <a:defRPr/>
            </a:pPr>
            <a:r>
              <a:rPr kumimoji="0" lang="en-US" sz="1800" b="0" i="0" u="none" strike="noStrike" kern="0" cap="none" spc="0" normalizeH="0" baseline="0" noProof="0" dirty="0">
                <a:ln>
                  <a:noFill/>
                </a:ln>
                <a:solidFill>
                  <a:srgbClr val="05225B"/>
                </a:solidFill>
                <a:effectLst/>
                <a:uLnTx/>
                <a:uFillTx/>
              </a:rPr>
              <a:t>Open loop fast-time simulations</a:t>
            </a:r>
          </a:p>
          <a:p>
            <a:pPr marL="742950" lvl="1" indent="-285750" defTabSz="457200">
              <a:lnSpc>
                <a:spcPts val="2500"/>
              </a:lnSpc>
              <a:buFont typeface="Arial" panose="020B0604020202020204" pitchFamily="34" charset="0"/>
              <a:buChar char="•"/>
              <a:defRPr/>
            </a:pPr>
            <a:r>
              <a:rPr lang="en-US" kern="0" dirty="0">
                <a:solidFill>
                  <a:srgbClr val="05225B"/>
                </a:solidFill>
              </a:rPr>
              <a:t>Q</a:t>
            </a:r>
            <a:r>
              <a:rPr kumimoji="0" lang="en-US" b="0" i="0" u="none" strike="noStrike" kern="0" cap="none" spc="0" normalizeH="0" baseline="0" noProof="0" dirty="0" err="1">
                <a:ln>
                  <a:noFill/>
                </a:ln>
                <a:solidFill>
                  <a:srgbClr val="05225B"/>
                </a:solidFill>
                <a:effectLst/>
                <a:uLnTx/>
                <a:uFillTx/>
              </a:rPr>
              <a:t>uantified</a:t>
            </a:r>
            <a:r>
              <a:rPr kumimoji="0" lang="en-US" b="0" i="0" u="none" strike="noStrike" kern="0" cap="none" spc="0" normalizeH="0" baseline="0" noProof="0" dirty="0">
                <a:ln>
                  <a:noFill/>
                </a:ln>
                <a:solidFill>
                  <a:srgbClr val="05225B"/>
                </a:solidFill>
                <a:effectLst/>
                <a:uLnTx/>
                <a:uFillTx/>
              </a:rPr>
              <a:t> RWC volume (</a:t>
            </a:r>
            <a:r>
              <a:rPr lang="nn-NO" kern="0" dirty="0">
                <a:solidFill>
                  <a:srgbClr val="05225B"/>
                </a:solidFill>
              </a:rPr>
              <a:t>0.36-0.5 NM, 450 ft) </a:t>
            </a:r>
            <a:r>
              <a:rPr kumimoji="0" lang="en-US" b="0" i="0" u="none" strike="noStrike" kern="0" cap="none" spc="0" normalizeH="0" baseline="0" noProof="0" dirty="0">
                <a:ln>
                  <a:noFill/>
                </a:ln>
                <a:solidFill>
                  <a:srgbClr val="05225B"/>
                </a:solidFill>
                <a:effectLst/>
                <a:uLnTx/>
                <a:uFillTx/>
              </a:rPr>
              <a:t>and alerting thresholds </a:t>
            </a:r>
            <a:r>
              <a:rPr lang="en-US" kern="0" dirty="0">
                <a:solidFill>
                  <a:srgbClr val="05225B"/>
                </a:solidFill>
              </a:rPr>
              <a:t>using Monte-Carlo &lt;20,000 </a:t>
            </a:r>
            <a:r>
              <a:rPr lang="en-US" kern="0" dirty="0" err="1">
                <a:solidFill>
                  <a:srgbClr val="05225B"/>
                </a:solidFill>
              </a:rPr>
              <a:t>ft</a:t>
            </a:r>
            <a:r>
              <a:rPr lang="en-US" kern="0" dirty="0">
                <a:solidFill>
                  <a:srgbClr val="05225B"/>
                </a:solidFill>
              </a:rPr>
              <a:t>/430kts </a:t>
            </a:r>
            <a:endParaRPr kumimoji="0" lang="en-US" b="0" i="0" u="none" strike="noStrike" kern="0" cap="none" spc="0" normalizeH="0" baseline="0" noProof="0" dirty="0">
              <a:ln>
                <a:noFill/>
              </a:ln>
              <a:solidFill>
                <a:srgbClr val="05225B"/>
              </a:solidFill>
              <a:effectLst/>
              <a:uLnTx/>
              <a:uFillTx/>
            </a:endParaRPr>
          </a:p>
          <a:p>
            <a:pPr marL="742950" lvl="1" indent="-285750" defTabSz="457200">
              <a:lnSpc>
                <a:spcPts val="2500"/>
              </a:lnSpc>
              <a:buFont typeface="Arial" panose="020B0604020202020204" pitchFamily="34" charset="0"/>
              <a:buChar char="•"/>
              <a:defRPr/>
            </a:pPr>
            <a:r>
              <a:rPr lang="en-US" kern="0" dirty="0">
                <a:solidFill>
                  <a:srgbClr val="05225B"/>
                </a:solidFill>
              </a:rPr>
              <a:t>C</a:t>
            </a:r>
            <a:r>
              <a:rPr kumimoji="0" lang="en-US" b="0" i="0" u="none" strike="noStrike" kern="0" cap="none" spc="0" normalizeH="0" baseline="0" noProof="0" dirty="0" err="1">
                <a:ln>
                  <a:noFill/>
                </a:ln>
                <a:solidFill>
                  <a:srgbClr val="05225B"/>
                </a:solidFill>
                <a:effectLst/>
                <a:uLnTx/>
                <a:uFillTx/>
              </a:rPr>
              <a:t>ompared</a:t>
            </a:r>
            <a:r>
              <a:rPr kumimoji="0" lang="en-US" b="0" i="0" u="none" strike="noStrike" kern="0" cap="none" spc="0" normalizeH="0" baseline="0" noProof="0" dirty="0">
                <a:ln>
                  <a:noFill/>
                </a:ln>
                <a:solidFill>
                  <a:srgbClr val="05225B"/>
                </a:solidFill>
                <a:effectLst/>
                <a:uLnTx/>
                <a:uFillTx/>
              </a:rPr>
              <a:t> timings with realistic model European close encounters corresponding to billions of flight hours</a:t>
            </a:r>
          </a:p>
          <a:p>
            <a:pPr marL="285750" lvl="0" indent="-285750" defTabSz="457200">
              <a:lnSpc>
                <a:spcPts val="2500"/>
              </a:lnSpc>
              <a:buFont typeface="Arial" panose="020B0604020202020204" pitchFamily="34" charset="0"/>
              <a:buChar char="•"/>
              <a:defRPr/>
            </a:pPr>
            <a:r>
              <a:rPr lang="en-US" kern="0" dirty="0">
                <a:solidFill>
                  <a:srgbClr val="05225B"/>
                </a:solidFill>
              </a:rPr>
              <a:t>H</a:t>
            </a:r>
            <a:r>
              <a:rPr kumimoji="0" lang="en-US" sz="1800" b="0" i="0" u="none" strike="noStrike" kern="0" cap="none" spc="0" normalizeH="0" noProof="0" dirty="0" err="1">
                <a:ln>
                  <a:noFill/>
                </a:ln>
                <a:solidFill>
                  <a:srgbClr val="05225B"/>
                </a:solidFill>
                <a:effectLst/>
                <a:uLnTx/>
                <a:uFillTx/>
              </a:rPr>
              <a:t>uman</a:t>
            </a:r>
            <a:r>
              <a:rPr kumimoji="0" lang="en-US" sz="1800" b="0" i="0" u="none" strike="noStrike" kern="0" cap="none" spc="0" normalizeH="0" noProof="0" dirty="0">
                <a:ln>
                  <a:noFill/>
                </a:ln>
                <a:solidFill>
                  <a:srgbClr val="05225B"/>
                </a:solidFill>
                <a:effectLst/>
                <a:uLnTx/>
                <a:uFillTx/>
              </a:rPr>
              <a:t>-</a:t>
            </a:r>
            <a:r>
              <a:rPr kumimoji="0" lang="en-US" sz="1800" b="0" i="0" u="none" strike="noStrike" kern="0" cap="none" spc="0" normalizeH="0" baseline="0" noProof="0" dirty="0">
                <a:ln>
                  <a:noFill/>
                </a:ln>
                <a:solidFill>
                  <a:srgbClr val="05225B"/>
                </a:solidFill>
                <a:effectLst/>
                <a:uLnTx/>
                <a:uFillTx/>
              </a:rPr>
              <a:t>in-the-loop real-time simulations (&gt;25 hours,</a:t>
            </a:r>
            <a:r>
              <a:rPr kumimoji="0" lang="en-US" sz="1800" b="0" i="0" u="none" strike="noStrike" kern="0" cap="none" spc="0" normalizeH="0" noProof="0" dirty="0">
                <a:ln>
                  <a:noFill/>
                </a:ln>
                <a:solidFill>
                  <a:srgbClr val="05225B"/>
                </a:solidFill>
                <a:effectLst/>
                <a:uLnTx/>
                <a:uFillTx/>
              </a:rPr>
              <a:t> </a:t>
            </a:r>
            <a:r>
              <a:rPr lang="en-US" kern="0" dirty="0">
                <a:solidFill>
                  <a:srgbClr val="05225B"/>
                </a:solidFill>
              </a:rPr>
              <a:t>8 </a:t>
            </a:r>
            <a:r>
              <a:rPr lang="en-US" kern="0" dirty="0" err="1">
                <a:solidFill>
                  <a:srgbClr val="05225B"/>
                </a:solidFill>
              </a:rPr>
              <a:t>ATCos</a:t>
            </a:r>
            <a:r>
              <a:rPr lang="en-US" kern="0" dirty="0">
                <a:solidFill>
                  <a:srgbClr val="05225B"/>
                </a:solidFill>
              </a:rPr>
              <a:t> and 9 pilots) were used to:</a:t>
            </a:r>
            <a:endParaRPr kumimoji="0" lang="en-US" sz="1800" b="0" i="0" u="none" strike="noStrike" kern="0" cap="none" spc="0" normalizeH="0" baseline="0" noProof="0" dirty="0">
              <a:ln>
                <a:noFill/>
              </a:ln>
              <a:solidFill>
                <a:srgbClr val="05225B"/>
              </a:solidFill>
              <a:effectLst/>
              <a:uLnTx/>
              <a:uFillTx/>
            </a:endParaRPr>
          </a:p>
          <a:p>
            <a:pPr marL="742950" marR="0" lvl="1" indent="-285750" defTabSz="45720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5225B"/>
                </a:solidFill>
                <a:effectLst/>
                <a:uLnTx/>
                <a:uFillTx/>
              </a:rPr>
              <a:t>Validate HMI </a:t>
            </a:r>
            <a:r>
              <a:rPr lang="en-US" kern="0" dirty="0">
                <a:solidFill>
                  <a:srgbClr val="05225B"/>
                </a:solidFill>
              </a:rPr>
              <a:t>&amp; </a:t>
            </a:r>
            <a:r>
              <a:rPr kumimoji="0" lang="en-US" sz="1800" b="0" i="0" u="none" strike="noStrike" kern="0" cap="none" spc="0" normalizeH="0" baseline="0" noProof="0" dirty="0">
                <a:ln>
                  <a:noFill/>
                </a:ln>
                <a:solidFill>
                  <a:srgbClr val="05225B"/>
                </a:solidFill>
                <a:effectLst/>
                <a:uLnTx/>
                <a:uFillTx/>
              </a:rPr>
              <a:t>tune RWC alerting thresholds from caution alert to loss of RWC – alerts 65s-85s acceptable</a:t>
            </a:r>
          </a:p>
          <a:p>
            <a:pPr marL="742950" marR="0" lvl="1" indent="-285750" defTabSz="45720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5225B"/>
                </a:solidFill>
                <a:effectLst/>
                <a:uLnTx/>
                <a:uFillTx/>
              </a:rPr>
              <a:t>Evaluate remote pilot and ATC reaction to controlling fixed wing and rotorcraft drones in a variety of D-G scenarios in nominal and non-nominal conditions</a:t>
            </a:r>
          </a:p>
          <a:p>
            <a:pPr marL="285750" marR="0" lvl="0" indent="-285750" defTabSz="45720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5225B"/>
                </a:solidFill>
                <a:effectLst/>
                <a:uLnTx/>
                <a:uFillTx/>
              </a:rPr>
              <a:t>Test RPs judged the RWC to provide a good situational awareness, coherent with the actual traffic dynamic:  “</a:t>
            </a:r>
            <a:r>
              <a:rPr kumimoji="0" lang="en-US" sz="1800" b="0" i="1" u="none" strike="noStrike" kern="0" cap="none" spc="0" normalizeH="0" baseline="0" noProof="0" dirty="0">
                <a:ln>
                  <a:noFill/>
                </a:ln>
                <a:solidFill>
                  <a:srgbClr val="05225B"/>
                </a:solidFill>
                <a:effectLst/>
                <a:uLnTx/>
                <a:uFillTx/>
              </a:rPr>
              <a:t>it guarantees added value with respect to the ATCO information in all tested airspace classes D-E-G”</a:t>
            </a:r>
          </a:p>
          <a:p>
            <a:pPr marL="285750" marR="0" lvl="0" indent="-285750" defTabSz="457200" eaLnBrk="1" fontAlgn="auto" latinLnBrk="0" hangingPunct="1">
              <a:lnSpc>
                <a:spcPts val="2500"/>
              </a:lnSpc>
              <a:spcBef>
                <a:spcPts val="0"/>
              </a:spcBef>
              <a:spcAft>
                <a:spcPts val="0"/>
              </a:spcAft>
              <a:buClrTx/>
              <a:buSzTx/>
              <a:buFont typeface="Arial" panose="020B0604020202020204" pitchFamily="34" charset="0"/>
              <a:buChar char="•"/>
              <a:tabLst/>
              <a:defRPr/>
            </a:pPr>
            <a:r>
              <a:rPr lang="en-US" kern="0" dirty="0">
                <a:solidFill>
                  <a:srgbClr val="05225B"/>
                </a:solidFill>
              </a:rPr>
              <a:t>In</a:t>
            </a:r>
            <a:r>
              <a:rPr kumimoji="0" lang="en-US" sz="1800" b="0" i="0" u="none" strike="noStrike" kern="0" cap="none" spc="0" normalizeH="0" baseline="0" noProof="0" dirty="0">
                <a:ln>
                  <a:noFill/>
                </a:ln>
                <a:solidFill>
                  <a:srgbClr val="05225B"/>
                </a:solidFill>
                <a:effectLst/>
                <a:uLnTx/>
                <a:uFillTx/>
              </a:rPr>
              <a:t> general RWC was judged to have the potential to increase flight safety and help avoid traffic disruptions due to collision avoidance activation, not only in class G, but also in class D and E where VFR without transponders.</a:t>
            </a:r>
          </a:p>
        </p:txBody>
      </p:sp>
    </p:spTree>
    <p:extLst>
      <p:ext uri="{BB962C8B-B14F-4D97-AF65-F5344CB8AC3E}">
        <p14:creationId xmlns:p14="http://schemas.microsoft.com/office/powerpoint/2010/main" val="1472141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04811-ED38-CE42-A860-DD6FD35EFA05}"/>
              </a:ext>
            </a:extLst>
          </p:cNvPr>
          <p:cNvSpPr>
            <a:spLocks noGrp="1"/>
          </p:cNvSpPr>
          <p:nvPr>
            <p:ph type="dt" sz="half" idx="10"/>
          </p:nvPr>
        </p:nvSpPr>
        <p:spPr>
          <a:xfrm>
            <a:off x="2297483" y="6419088"/>
            <a:ext cx="2743200" cy="236532"/>
          </a:xfrm>
        </p:spPr>
        <p:txBody>
          <a:bodyPr/>
          <a:lstStyle/>
          <a:p>
            <a:fld id="{F3EB6B22-EEA8-5242-88E8-74DED4447908}" type="datetime1">
              <a:rPr lang="fr-BE" smtClean="0"/>
              <a:t>01-07-22</a:t>
            </a:fld>
            <a:endParaRPr lang="fr-FR" dirty="0"/>
          </a:p>
        </p:txBody>
      </p:sp>
      <p:sp>
        <p:nvSpPr>
          <p:cNvPr id="5" name="Footer Placeholder 4">
            <a:extLst>
              <a:ext uri="{FF2B5EF4-FFF2-40B4-BE49-F238E27FC236}">
                <a16:creationId xmlns:a16="http://schemas.microsoft.com/office/drawing/2014/main" id="{4344746C-ED4F-514D-820D-9EE96CA8F6A1}"/>
              </a:ext>
            </a:extLst>
          </p:cNvPr>
          <p:cNvSpPr>
            <a:spLocks noGrp="1"/>
          </p:cNvSpPr>
          <p:nvPr>
            <p:ph type="ftr" sz="quarter" idx="11"/>
          </p:nvPr>
        </p:nvSpPr>
        <p:spPr>
          <a:xfrm>
            <a:off x="554736" y="6419665"/>
            <a:ext cx="1742039" cy="235955"/>
          </a:xfrm>
        </p:spPr>
        <p:txBody>
          <a:bodyPr/>
          <a:lstStyle/>
          <a:p>
            <a:r>
              <a:rPr lang="en-GB" b="1" noProof="0" dirty="0" err="1">
                <a:solidFill>
                  <a:srgbClr val="FFC000"/>
                </a:solidFill>
              </a:rPr>
              <a:t>UR</a:t>
            </a:r>
            <a:r>
              <a:rPr lang="en-GB" b="1" noProof="0" dirty="0" err="1">
                <a:solidFill>
                  <a:srgbClr val="92D050"/>
                </a:solidFill>
              </a:rPr>
              <a:t>ClearED</a:t>
            </a:r>
            <a:r>
              <a:rPr lang="en-GB" b="1" noProof="0" dirty="0"/>
              <a:t> PRESENTATION</a:t>
            </a:r>
          </a:p>
        </p:txBody>
      </p:sp>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3</a:t>
            </a:fld>
            <a:endParaRPr lang="fr-FR"/>
          </a:p>
        </p:txBody>
      </p:sp>
      <p:sp>
        <p:nvSpPr>
          <p:cNvPr id="10" name="CasellaDiTesto 9">
            <a:extLst>
              <a:ext uri="{FF2B5EF4-FFF2-40B4-BE49-F238E27FC236}">
                <a16:creationId xmlns:a16="http://schemas.microsoft.com/office/drawing/2014/main" id="{A190650C-B360-4CFF-9A3A-F3A6714C6145}"/>
              </a:ext>
            </a:extLst>
          </p:cNvPr>
          <p:cNvSpPr txBox="1"/>
          <p:nvPr/>
        </p:nvSpPr>
        <p:spPr>
          <a:xfrm>
            <a:off x="207000" y="453251"/>
            <a:ext cx="3342390" cy="584775"/>
          </a:xfrm>
          <a:prstGeom prst="rect">
            <a:avLst/>
          </a:prstGeom>
          <a:noFill/>
        </p:spPr>
        <p:txBody>
          <a:bodyPr wrap="none" rtlCol="0">
            <a:spAutoFit/>
          </a:bodyPr>
          <a:lstStyle/>
          <a:p>
            <a:pPr defTabSz="457200"/>
            <a:r>
              <a:rPr lang="de-DE" sz="3200" b="1" i="1" dirty="0">
                <a:solidFill>
                  <a:srgbClr val="4E88C7"/>
                </a:solidFill>
                <a:latin typeface="Calibri"/>
                <a:ea typeface="+mj-ea"/>
                <a:cs typeface="Calibri"/>
              </a:rPr>
              <a:t>Recommendations</a:t>
            </a:r>
            <a:endParaRPr lang="it-IT" sz="3200" b="1" i="1" dirty="0">
              <a:solidFill>
                <a:srgbClr val="4E88C7"/>
              </a:solidFill>
              <a:latin typeface="Calibri"/>
              <a:ea typeface="+mj-ea"/>
              <a:cs typeface="Calibri"/>
            </a:endParaRPr>
          </a:p>
        </p:txBody>
      </p:sp>
      <p:sp>
        <p:nvSpPr>
          <p:cNvPr id="14" name="CasellaDiTesto 13">
            <a:extLst>
              <a:ext uri="{FF2B5EF4-FFF2-40B4-BE49-F238E27FC236}">
                <a16:creationId xmlns:a16="http://schemas.microsoft.com/office/drawing/2014/main" id="{E45DDF76-020D-46CA-94CA-F9BE6A7CCEED}"/>
              </a:ext>
            </a:extLst>
          </p:cNvPr>
          <p:cNvSpPr txBox="1"/>
          <p:nvPr/>
        </p:nvSpPr>
        <p:spPr>
          <a:xfrm>
            <a:off x="403769" y="1195194"/>
            <a:ext cx="11233495" cy="5202706"/>
          </a:xfrm>
          <a:prstGeom prst="rect">
            <a:avLst/>
          </a:prstGeom>
          <a:noFill/>
        </p:spPr>
        <p:txBody>
          <a:bodyPr wrap="square" rtlCol="0" anchor="t">
            <a:spAutoFit/>
          </a:bodyPr>
          <a:lstStyle/>
          <a:p>
            <a:pPr defTabSz="457200">
              <a:lnSpc>
                <a:spcPts val="2500"/>
              </a:lnSpc>
              <a:defRPr/>
            </a:pPr>
            <a:r>
              <a:rPr lang="en-US" sz="2000" b="1" kern="0" dirty="0">
                <a:solidFill>
                  <a:srgbClr val="05225B"/>
                </a:solidFill>
              </a:rPr>
              <a:t>Suggest</a:t>
            </a:r>
            <a:r>
              <a:rPr kumimoji="0" lang="en-US" sz="2000" b="1" i="0" u="none" strike="noStrike" kern="0" cap="none" spc="0" normalizeH="0" baseline="0" noProof="0" dirty="0">
                <a:ln>
                  <a:noFill/>
                </a:ln>
                <a:solidFill>
                  <a:srgbClr val="05225B"/>
                </a:solidFill>
                <a:effectLst/>
                <a:uLnTx/>
                <a:uFillTx/>
              </a:rPr>
              <a:t> URCLEARED transition from Exploratory </a:t>
            </a:r>
            <a:r>
              <a:rPr lang="en-US" sz="2000" b="1" kern="0" dirty="0">
                <a:solidFill>
                  <a:srgbClr val="05225B"/>
                </a:solidFill>
              </a:rPr>
              <a:t>to </a:t>
            </a:r>
            <a:r>
              <a:rPr kumimoji="0" lang="en-US" sz="2000" b="1" i="0" u="none" strike="noStrike" kern="0" cap="none" spc="0" normalizeH="0" baseline="0" noProof="0" dirty="0">
                <a:ln>
                  <a:noFill/>
                </a:ln>
                <a:solidFill>
                  <a:srgbClr val="05225B"/>
                </a:solidFill>
                <a:effectLst/>
                <a:uLnTx/>
                <a:uFillTx/>
              </a:rPr>
              <a:t>Industrial Research </a:t>
            </a:r>
            <a:r>
              <a:rPr lang="en-US" sz="2000" b="1" kern="0" dirty="0">
                <a:solidFill>
                  <a:srgbClr val="05225B"/>
                </a:solidFill>
              </a:rPr>
              <a:t>for complete V1 ‘Scope’ and perform further validation steps:</a:t>
            </a:r>
            <a:endParaRPr kumimoji="0" lang="en-US" sz="2000" b="1" i="0" u="none" strike="noStrike" kern="0" cap="none" spc="0" normalizeH="0" baseline="0" noProof="0" dirty="0">
              <a:ln>
                <a:noFill/>
              </a:ln>
              <a:solidFill>
                <a:srgbClr val="05225B"/>
              </a:solidFill>
              <a:effectLst/>
              <a:uLnTx/>
              <a:uFillTx/>
            </a:endParaRPr>
          </a:p>
          <a:p>
            <a:pPr marR="0" lvl="0" defTabSz="457200" eaLnBrk="1" fontAlgn="auto" latinLnBrk="0" hangingPunct="1">
              <a:lnSpc>
                <a:spcPts val="2500"/>
              </a:lnSpc>
              <a:spcBef>
                <a:spcPts val="0"/>
              </a:spcBef>
              <a:spcAft>
                <a:spcPts val="0"/>
              </a:spcAft>
              <a:buClrTx/>
              <a:buSzTx/>
              <a:tabLst/>
              <a:defRPr/>
            </a:pPr>
            <a:endParaRPr kumimoji="0" lang="en-US" sz="2100" b="0" i="0" u="none" strike="noStrike" kern="0" cap="none" spc="0" normalizeH="0" baseline="0" noProof="0" dirty="0">
              <a:ln>
                <a:noFill/>
              </a:ln>
              <a:solidFill>
                <a:srgbClr val="05225B"/>
              </a:solidFill>
              <a:effectLst/>
              <a:uLnTx/>
              <a:uFillTx/>
            </a:endParaRPr>
          </a:p>
          <a:p>
            <a:pPr marL="285750" marR="0" lvl="0" indent="-285750" defTabSz="45720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2100" b="0" i="0" u="none" strike="noStrike" kern="0" cap="none" spc="0" normalizeH="0" baseline="0" noProof="0" dirty="0">
                <a:ln>
                  <a:noFill/>
                </a:ln>
                <a:solidFill>
                  <a:srgbClr val="05225B"/>
                </a:solidFill>
                <a:effectLst/>
                <a:uLnTx/>
                <a:uFillTx/>
              </a:rPr>
              <a:t>Quantify performance targets for safety in airspace D-G</a:t>
            </a:r>
          </a:p>
          <a:p>
            <a:pPr marL="285750" marR="0" lvl="0" indent="-285750" defTabSz="45720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2100" b="0" i="0" u="none" strike="noStrike" kern="0" cap="none" spc="0" normalizeH="0" baseline="0" noProof="0" dirty="0">
                <a:ln>
                  <a:noFill/>
                </a:ln>
                <a:solidFill>
                  <a:srgbClr val="05225B"/>
                </a:solidFill>
                <a:effectLst/>
                <a:uLnTx/>
                <a:uFillTx/>
              </a:rPr>
              <a:t>Update OSED for RWC in all airspace classes including U-space</a:t>
            </a:r>
          </a:p>
          <a:p>
            <a:pPr marL="285750" lvl="0" indent="-285750" defTabSz="457200">
              <a:lnSpc>
                <a:spcPts val="2500"/>
              </a:lnSpc>
              <a:buFont typeface="Arial" panose="020B0604020202020204" pitchFamily="34" charset="0"/>
              <a:buChar char="•"/>
              <a:defRPr/>
            </a:pPr>
            <a:r>
              <a:rPr lang="en-US" sz="2100" kern="0" dirty="0">
                <a:solidFill>
                  <a:srgbClr val="05225B"/>
                </a:solidFill>
              </a:rPr>
              <a:t>Develop business case – including incentive mechanisms for both controllers and remote pilots</a:t>
            </a:r>
            <a:endParaRPr kumimoji="0" lang="en-US" sz="2100" b="0" i="0" u="none" strike="noStrike" kern="0" cap="none" spc="0" normalizeH="0" baseline="0" noProof="0" dirty="0">
              <a:ln>
                <a:noFill/>
              </a:ln>
              <a:solidFill>
                <a:srgbClr val="05225B"/>
              </a:solidFill>
              <a:effectLst/>
              <a:uLnTx/>
              <a:uFillTx/>
            </a:endParaRPr>
          </a:p>
          <a:p>
            <a:pPr marL="285750" marR="0" lvl="0" indent="-285750" defTabSz="45720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2100" b="0" i="0" u="none" strike="noStrike" kern="0" cap="none" spc="0" normalizeH="0" baseline="0" noProof="0" dirty="0">
                <a:ln>
                  <a:noFill/>
                </a:ln>
                <a:solidFill>
                  <a:srgbClr val="05225B"/>
                </a:solidFill>
                <a:effectLst/>
                <a:uLnTx/>
                <a:uFillTx/>
              </a:rPr>
              <a:t>Perform high level analysis of operational, technical and transitional issues</a:t>
            </a:r>
          </a:p>
          <a:p>
            <a:pPr marL="285750" marR="0" lvl="0" indent="-285750" defTabSz="45720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2100" b="0" i="0" u="none" strike="noStrike" kern="0" cap="none" spc="0" normalizeH="0" baseline="0" noProof="0" dirty="0">
                <a:ln>
                  <a:noFill/>
                </a:ln>
                <a:solidFill>
                  <a:srgbClr val="05225B"/>
                </a:solidFill>
                <a:effectLst/>
                <a:uLnTx/>
                <a:uFillTx/>
              </a:rPr>
              <a:t>Identify further R&amp;D needs e.g.</a:t>
            </a:r>
          </a:p>
          <a:p>
            <a:pPr marL="742950" lvl="1" indent="-285750" defTabSz="457200">
              <a:lnSpc>
                <a:spcPts val="2500"/>
              </a:lnSpc>
              <a:buFont typeface="Arial" panose="020B0604020202020204" pitchFamily="34" charset="0"/>
              <a:buChar char="•"/>
              <a:defRPr/>
            </a:pPr>
            <a:r>
              <a:rPr lang="en-US" sz="2100" kern="0" dirty="0">
                <a:solidFill>
                  <a:srgbClr val="05225B"/>
                </a:solidFill>
              </a:rPr>
              <a:t>Specify detailed RP procedures to validate in extensive RTS human in the loop test campaign</a:t>
            </a:r>
            <a:endParaRPr kumimoji="0" lang="en-US" sz="2100" b="0" i="0" u="none" strike="noStrike" kern="0" cap="none" spc="0" normalizeH="0" baseline="0" noProof="0" dirty="0">
              <a:ln>
                <a:noFill/>
              </a:ln>
              <a:solidFill>
                <a:srgbClr val="05225B"/>
              </a:solidFill>
              <a:effectLst/>
              <a:uLnTx/>
              <a:uFillTx/>
            </a:endParaRPr>
          </a:p>
          <a:p>
            <a:pPr marL="742950" marR="0" lvl="1" indent="-285750" defTabSz="45720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2100" b="0" i="0" u="none" strike="noStrike" kern="0" cap="none" spc="0" normalizeH="0" baseline="0" noProof="0" dirty="0">
                <a:ln>
                  <a:noFill/>
                </a:ln>
                <a:solidFill>
                  <a:srgbClr val="05225B"/>
                </a:solidFill>
                <a:effectLst/>
                <a:uLnTx/>
                <a:uFillTx/>
              </a:rPr>
              <a:t>Clarify location of separator at any moment and ensure independence from collision avoidance</a:t>
            </a:r>
          </a:p>
          <a:p>
            <a:pPr marL="742950" marR="0" lvl="1" indent="-285750" defTabSz="45720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2100" b="0" i="0" u="none" strike="noStrike" kern="0" cap="none" spc="0" normalizeH="0" baseline="0" noProof="0" dirty="0">
                <a:ln>
                  <a:noFill/>
                </a:ln>
                <a:solidFill>
                  <a:srgbClr val="05225B"/>
                </a:solidFill>
                <a:effectLst/>
                <a:uLnTx/>
                <a:uFillTx/>
              </a:rPr>
              <a:t>Quantify overlap between RWC and STCA.</a:t>
            </a:r>
          </a:p>
          <a:p>
            <a:pPr marL="742950" marR="0" lvl="1" indent="-285750" defTabSz="45720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en-US" sz="2100" b="0" i="0" u="none" strike="noStrike" kern="0" cap="none" spc="0" normalizeH="0" baseline="0" noProof="0" dirty="0">
                <a:ln>
                  <a:noFill/>
                </a:ln>
                <a:solidFill>
                  <a:srgbClr val="05225B"/>
                </a:solidFill>
                <a:effectLst/>
                <a:uLnTx/>
                <a:uFillTx/>
              </a:rPr>
              <a:t>Consider collision cross-section and severity when estimating risk</a:t>
            </a:r>
          </a:p>
          <a:p>
            <a:pPr marL="742950" lvl="1" indent="-285750" defTabSz="457200">
              <a:lnSpc>
                <a:spcPts val="2500"/>
              </a:lnSpc>
              <a:buFont typeface="Arial" panose="020B0604020202020204" pitchFamily="34" charset="0"/>
              <a:buChar char="•"/>
              <a:defRPr/>
            </a:pPr>
            <a:r>
              <a:rPr lang="en-US" sz="2100" kern="0" dirty="0">
                <a:solidFill>
                  <a:srgbClr val="05225B"/>
                </a:solidFill>
              </a:rPr>
              <a:t>Develop uncorrelated close encounter model for Europe for class G fast-time simulations</a:t>
            </a:r>
          </a:p>
          <a:p>
            <a:pPr marL="742950" lvl="1" indent="-285750" defTabSz="457200">
              <a:lnSpc>
                <a:spcPts val="2500"/>
              </a:lnSpc>
              <a:buFont typeface="Arial" panose="020B0604020202020204" pitchFamily="34" charset="0"/>
              <a:buChar char="•"/>
              <a:defRPr/>
            </a:pPr>
            <a:r>
              <a:rPr lang="en-US" sz="2100" kern="0" dirty="0">
                <a:solidFill>
                  <a:srgbClr val="05225B"/>
                </a:solidFill>
              </a:rPr>
              <a:t>Explore use of flight plan to identify airspace class</a:t>
            </a:r>
          </a:p>
          <a:p>
            <a:pPr marL="285750" indent="-285750" defTabSz="457200">
              <a:lnSpc>
                <a:spcPts val="2500"/>
              </a:lnSpc>
              <a:buFont typeface="Arial" panose="020B0604020202020204" pitchFamily="34" charset="0"/>
              <a:buChar char="•"/>
              <a:defRPr/>
            </a:pPr>
            <a:r>
              <a:rPr lang="en-US" sz="2100" kern="0" dirty="0">
                <a:solidFill>
                  <a:srgbClr val="05225B"/>
                </a:solidFill>
              </a:rPr>
              <a:t>Develop validation strategy and work plan for validation exercises</a:t>
            </a:r>
          </a:p>
          <a:p>
            <a:pPr marL="742950" lvl="1" indent="-285750" defTabSz="457200">
              <a:lnSpc>
                <a:spcPts val="2500"/>
              </a:lnSpc>
              <a:buFont typeface="Arial" panose="020B0604020202020204" pitchFamily="34" charset="0"/>
              <a:buChar char="•"/>
              <a:defRPr/>
            </a:pPr>
            <a:endParaRPr kumimoji="0" lang="en-US" sz="1800" b="0" i="0" u="none" strike="noStrike" kern="0" cap="none" spc="0" normalizeH="0" baseline="0" noProof="0" dirty="0">
              <a:ln>
                <a:noFill/>
              </a:ln>
              <a:solidFill>
                <a:srgbClr val="05225B"/>
              </a:solidFill>
              <a:effectLst/>
              <a:uLnTx/>
              <a:uFillTx/>
            </a:endParaRPr>
          </a:p>
        </p:txBody>
      </p:sp>
    </p:spTree>
    <p:extLst>
      <p:ext uri="{BB962C8B-B14F-4D97-AF65-F5344CB8AC3E}">
        <p14:creationId xmlns:p14="http://schemas.microsoft.com/office/powerpoint/2010/main" val="361089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7101C01-DE6C-244C-B069-74E68B6F5C8B}"/>
              </a:ext>
            </a:extLst>
          </p:cNvPr>
          <p:cNvSpPr txBox="1"/>
          <p:nvPr/>
        </p:nvSpPr>
        <p:spPr>
          <a:xfrm>
            <a:off x="11268" y="2941687"/>
            <a:ext cx="12169464" cy="974626"/>
          </a:xfrm>
          <a:prstGeom prst="rect">
            <a:avLst/>
          </a:prstGeom>
          <a:noFill/>
        </p:spPr>
        <p:txBody>
          <a:bodyPr wrap="square" lIns="0" tIns="0" rIns="0" bIns="0" rtlCol="0">
            <a:spAutoFit/>
          </a:bodyPr>
          <a:lstStyle/>
          <a:p>
            <a:pPr algn="ctr">
              <a:lnSpc>
                <a:spcPts val="3820"/>
              </a:lnSpc>
            </a:pPr>
            <a:r>
              <a:rPr lang="fr-BE" sz="3600" dirty="0"/>
              <a:t>THANK YOU FOR </a:t>
            </a:r>
          </a:p>
          <a:p>
            <a:pPr algn="ctr">
              <a:lnSpc>
                <a:spcPts val="3820"/>
              </a:lnSpc>
            </a:pPr>
            <a:r>
              <a:rPr lang="fr-BE" sz="3600" dirty="0"/>
              <a:t>YOUR ATTENTION</a:t>
            </a:r>
            <a:endParaRPr lang="fr-BE" sz="3600" dirty="0">
              <a:effectLst/>
            </a:endParaRPr>
          </a:p>
        </p:txBody>
      </p:sp>
    </p:spTree>
    <p:extLst>
      <p:ext uri="{BB962C8B-B14F-4D97-AF65-F5344CB8AC3E}">
        <p14:creationId xmlns:p14="http://schemas.microsoft.com/office/powerpoint/2010/main" val="3963247245"/>
      </p:ext>
    </p:extLst>
  </p:cSld>
  <p:clrMapOvr>
    <a:masterClrMapping/>
  </p:clrMapOvr>
</p:sld>
</file>

<file path=ppt/theme/theme1.xml><?xml version="1.0" encoding="utf-8"?>
<a:theme xmlns:a="http://schemas.openxmlformats.org/drawingml/2006/main" name="Conception personnalisé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4532168E-F0B2-4114-8433-A619FB2AEB38}"/>
    </a:ext>
  </a:extLst>
</a:theme>
</file>

<file path=ppt/theme/theme2.xml><?xml version="1.0" encoding="utf-8"?>
<a:theme xmlns:a="http://schemas.openxmlformats.org/drawingml/2006/main" name="1_Conception personnalisé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F6F9CF59-F8C0-4C7A-B697-3440005FF4CE}"/>
    </a:ext>
  </a:extLst>
</a:theme>
</file>

<file path=ppt/theme/theme3.xml><?xml version="1.0" encoding="utf-8"?>
<a:theme xmlns:a="http://schemas.openxmlformats.org/drawingml/2006/main" name="Thème Offic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CFF57D99-B84F-4C83-A907-1D9D34FD7C03}"/>
    </a:ext>
  </a:extLst>
</a:theme>
</file>

<file path=ppt/theme/theme4.xml><?xml version="1.0" encoding="utf-8"?>
<a:theme xmlns:a="http://schemas.openxmlformats.org/drawingml/2006/main" name="2_Conception personnalisé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36C732FE-0075-4324-BA2D-E688E8BA72B4}"/>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B8DC651193C44AA1BF6CC75EB1DE9E" ma:contentTypeVersion="2" ma:contentTypeDescription="Create a new document." ma:contentTypeScope="" ma:versionID="09d03fa5f9b54e279bcac0086868d99e">
  <xsd:schema xmlns:xsd="http://www.w3.org/2001/XMLSchema" xmlns:xs="http://www.w3.org/2001/XMLSchema" xmlns:p="http://schemas.microsoft.com/office/2006/metadata/properties" xmlns:ns2="babb715b-36c5-4d4e-b933-6490b7843049" targetNamespace="http://schemas.microsoft.com/office/2006/metadata/properties" ma:root="true" ma:fieldsID="b0a6f1675087e9e594518c8947d339b1" ns2:_="">
    <xsd:import namespace="babb715b-36c5-4d4e-b933-6490b784304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bb715b-36c5-4d4e-b933-6490b78430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15995B-927B-4072-B183-0B525826F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bb715b-36c5-4d4e-b933-6490b78430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E0D92B-22A2-4F11-8E50-4227E106CE41}">
  <ds:schemaRefs>
    <ds:schemaRef ds:uri="http://purl.org/dc/elements/1.1/"/>
    <ds:schemaRef ds:uri="http://schemas.microsoft.com/office/2006/metadata/properties"/>
    <ds:schemaRef ds:uri="babb715b-36c5-4d4e-b933-6490b784304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68B06ED-C19E-4213-A3D5-B9A69C2745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SESAR3JU PPT template ENG</Template>
  <TotalTime>252</TotalTime>
  <Words>382</Words>
  <Application>Microsoft Office PowerPoint</Application>
  <PresentationFormat>Widescreen</PresentationFormat>
  <Paragraphs>37</Paragraphs>
  <Slides>4</Slides>
  <Notes>0</Notes>
  <HiddenSlides>0</HiddenSlides>
  <MMClips>0</MMClips>
  <ScaleCrop>false</ScaleCrop>
  <HeadingPairs>
    <vt:vector size="4" baseType="variant">
      <vt:variant>
        <vt:lpstr>Theme</vt:lpstr>
      </vt:variant>
      <vt:variant>
        <vt:i4>4</vt:i4>
      </vt:variant>
      <vt:variant>
        <vt:lpstr>Slide Titles</vt:lpstr>
      </vt:variant>
      <vt:variant>
        <vt:i4>4</vt:i4>
      </vt:variant>
    </vt:vector>
  </HeadingPairs>
  <TitlesOfParts>
    <vt:vector size="8" baseType="lpstr">
      <vt:lpstr>Conception personnalisée</vt:lpstr>
      <vt:lpstr>1_Conception personnalisée</vt:lpstr>
      <vt:lpstr>Thème Office</vt:lpstr>
      <vt:lpstr>2_Conception personnalisée</vt:lpstr>
      <vt:lpstr>PowerPoint Presentation</vt:lpstr>
      <vt:lpstr>PowerPoint Presentation</vt:lpstr>
      <vt:lpstr>PowerPoint Presentation</vt:lpstr>
      <vt:lpstr>PowerPoint Presentation</vt:lpstr>
    </vt:vector>
  </TitlesOfParts>
  <Company>EUROCONTROL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Stewart</dc:creator>
  <cp:lastModifiedBy>Federico Corraro</cp:lastModifiedBy>
  <cp:revision>39</cp:revision>
  <dcterms:created xsi:type="dcterms:W3CDTF">2022-03-03T09:26:21Z</dcterms:created>
  <dcterms:modified xsi:type="dcterms:W3CDTF">2022-07-01T07:06:26Z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0x0101005BB8DC651193C44AA1BF6CC75EB1DE9E</vt:lpwstr>
  </property>
</Properties>
</file>